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F92E2F3-A957-4897-AE39-228CC061DCDB}" type="datetimeFigureOut">
              <a:rPr lang="sk-SK" smtClean="0"/>
              <a:t>29. 3. 2013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29. 3. 2013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29. 3. 2013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29. 3. 2013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29. 3. 2013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29. 3. 2013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29. 3. 2013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29. 3. 2013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29. 3. 2013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29. 3. 2013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29. 3. 2013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29. 3. 2013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hutongstory.com/" TargetMode="External"/><Relationship Id="rId2" Type="http://schemas.openxmlformats.org/officeDocument/2006/relationships/hyperlink" Target="http://www.youtube.com/watch?v=rNoMTn8yqx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democracy.net/arts-photography/hutong_destruction_3632.jsp" TargetMode="External"/><Relationship Id="rId2" Type="http://schemas.openxmlformats.org/officeDocument/2006/relationships/hyperlink" Target="http://www.history.com/news/in-china-its-out-with-the-old-in-with-the-ol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e-make-money-not-art.com/archives/2006/06/the-destruction.php#.UVW1lTtEKuq" TargetMode="External"/><Relationship Id="rId4" Type="http://schemas.openxmlformats.org/officeDocument/2006/relationships/hyperlink" Target="http://blog.holachina.net/?p=1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na.org.cn/english/travel/210985.htm" TargetMode="External"/><Relationship Id="rId2" Type="http://schemas.openxmlformats.org/officeDocument/2006/relationships/hyperlink" Target="http://www.mestasveta.cz/peking/zajimava-mista/hutong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mnesty.org.au/china/comments/11210/" TargetMode="External"/><Relationship Id="rId4" Type="http://schemas.openxmlformats.org/officeDocument/2006/relationships/hyperlink" Target="http://www.hrichina.org/content/590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k-SK" sz="8000" dirty="0" err="1"/>
              <a:t>H</a:t>
            </a:r>
            <a:r>
              <a:rPr lang="sk-SK" sz="8000" dirty="0" err="1" smtClean="0"/>
              <a:t>útòng</a:t>
            </a:r>
            <a:r>
              <a:rPr lang="zh-CN" altLang="en-US" sz="8000" dirty="0"/>
              <a:t>衚衕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k-SK" sz="4400" dirty="0" smtClean="0">
                <a:solidFill>
                  <a:schemeClr val="tx1"/>
                </a:solidFill>
              </a:rPr>
              <a:t>Demolácia kvôli Olympijským hrám</a:t>
            </a:r>
            <a:endParaRPr lang="sk-SK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Ye</a:t>
            </a:r>
            <a:r>
              <a:rPr lang="sk-SK" dirty="0" smtClean="0"/>
              <a:t> </a:t>
            </a:r>
            <a:r>
              <a:rPr lang="sk-SK" dirty="0" err="1" smtClean="0"/>
              <a:t>gouzhu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20888"/>
            <a:ext cx="3672408" cy="2880320"/>
          </a:xfrm>
        </p:spPr>
      </p:pic>
    </p:spTree>
    <p:extLst>
      <p:ext uri="{BB962C8B-B14F-4D97-AF65-F5344CB8AC3E}">
        <p14:creationId xmlns:p14="http://schemas.microsoft.com/office/powerpoint/2010/main" val="4122689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71600" y="1196752"/>
            <a:ext cx="6400800" cy="4289649"/>
          </a:xfrm>
        </p:spPr>
        <p:txBody>
          <a:bodyPr>
            <a:normAutofit/>
          </a:bodyPr>
          <a:lstStyle/>
          <a:p>
            <a:r>
              <a:rPr lang="sk-SK" sz="2400" dirty="0" smtClean="0"/>
              <a:t>mučený</a:t>
            </a:r>
          </a:p>
          <a:p>
            <a:r>
              <a:rPr lang="sk-SK" sz="2400" dirty="0"/>
              <a:t>p</a:t>
            </a:r>
            <a:r>
              <a:rPr lang="sk-SK" sz="2400" dirty="0" smtClean="0"/>
              <a:t>oliticky motivované obvinenia</a:t>
            </a:r>
          </a:p>
          <a:p>
            <a:r>
              <a:rPr lang="sk-SK" sz="2400" dirty="0"/>
              <a:t>p</a:t>
            </a:r>
            <a:r>
              <a:rPr lang="sk-SK" sz="2400" dirty="0" smtClean="0"/>
              <a:t>ožiadavka o demonštráciu viedla k súdu</a:t>
            </a:r>
          </a:p>
          <a:p>
            <a:r>
              <a:rPr lang="sk-SK" sz="2400" dirty="0"/>
              <a:t>d</a:t>
            </a:r>
            <a:r>
              <a:rPr lang="sk-SK" sz="2400" dirty="0" smtClean="0"/>
              <a:t>ržaný vo väzbe až do konca Olympijských hier</a:t>
            </a:r>
          </a:p>
          <a:p>
            <a:pPr indent="0">
              <a:buNone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45483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videá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http://www.youtube.com/watch?v=rNoMTn8yqxk</a:t>
            </a:r>
            <a:endParaRPr lang="sk-SK" dirty="0"/>
          </a:p>
          <a:p>
            <a:r>
              <a:rPr lang="sk-SK" dirty="0">
                <a:hlinkClick r:id="rId3"/>
              </a:rPr>
              <a:t>http://hutongstory.com</a:t>
            </a:r>
            <a:r>
              <a:rPr lang="sk-SK" dirty="0" smtClean="0">
                <a:hlinkClick r:id="rId3"/>
              </a:rPr>
              <a:t>/</a:t>
            </a:r>
            <a:endParaRPr lang="sk-SK" dirty="0" smtClean="0"/>
          </a:p>
          <a:p>
            <a:r>
              <a:rPr lang="sk-SK" dirty="0"/>
              <a:t>http://media.gfem.org/node/9463</a:t>
            </a:r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3056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71600" y="2276872"/>
            <a:ext cx="6400800" cy="3209529"/>
          </a:xfrm>
        </p:spPr>
        <p:txBody>
          <a:bodyPr/>
          <a:lstStyle/>
          <a:p>
            <a:pPr indent="0">
              <a:buNone/>
            </a:pPr>
            <a:r>
              <a:rPr lang="sk-SK" dirty="0">
                <a:hlinkClick r:id="rId2"/>
              </a:rPr>
              <a:t>http://</a:t>
            </a:r>
            <a:r>
              <a:rPr lang="sk-SK" dirty="0" smtClean="0">
                <a:hlinkClick r:id="rId2"/>
              </a:rPr>
              <a:t>www.history.com/news/in-china-its-out-with-the-old-in-with-the-old</a:t>
            </a:r>
            <a:endParaRPr lang="sk-SK" dirty="0" smtClean="0"/>
          </a:p>
          <a:p>
            <a:pPr indent="0">
              <a:buNone/>
            </a:pPr>
            <a:r>
              <a:rPr lang="sk-SK" dirty="0">
                <a:hlinkClick r:id="rId3"/>
              </a:rPr>
              <a:t>http://</a:t>
            </a:r>
            <a:r>
              <a:rPr lang="sk-SK" dirty="0" smtClean="0">
                <a:hlinkClick r:id="rId3"/>
              </a:rPr>
              <a:t>www.opendemocracy.net/arts-photography/hutong_destruction_3632.jsp</a:t>
            </a:r>
            <a:endParaRPr lang="sk-SK" dirty="0" smtClean="0"/>
          </a:p>
          <a:p>
            <a:pPr indent="0">
              <a:buNone/>
            </a:pPr>
            <a:r>
              <a:rPr lang="sk-SK" dirty="0">
                <a:hlinkClick r:id="rId4"/>
              </a:rPr>
              <a:t>http://blog.holachina.net/?</a:t>
            </a:r>
            <a:r>
              <a:rPr lang="sk-SK" dirty="0" smtClean="0">
                <a:hlinkClick r:id="rId4"/>
              </a:rPr>
              <a:t>p=18</a:t>
            </a:r>
            <a:endParaRPr lang="sk-SK" dirty="0" smtClean="0"/>
          </a:p>
          <a:p>
            <a:pPr indent="0">
              <a:buNone/>
            </a:pPr>
            <a:r>
              <a:rPr lang="sk-SK" dirty="0">
                <a:hlinkClick r:id="rId5"/>
              </a:rPr>
              <a:t>http://we-make-money-not-art.com/archives/2006/06/the-destruction.php#.</a:t>
            </a:r>
            <a:r>
              <a:rPr lang="sk-SK" dirty="0" smtClean="0">
                <a:hlinkClick r:id="rId5"/>
              </a:rPr>
              <a:t>UVW1lTtEKuq</a:t>
            </a:r>
            <a:endParaRPr lang="sk-SK" dirty="0" smtClean="0"/>
          </a:p>
          <a:p>
            <a:pPr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97944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400800" cy="685800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71600" y="2348880"/>
            <a:ext cx="6400800" cy="3137521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sk-SK" sz="2000" dirty="0">
                <a:hlinkClick r:id="rId2"/>
              </a:rPr>
              <a:t>http://</a:t>
            </a:r>
            <a:r>
              <a:rPr lang="sk-SK" sz="2000" dirty="0" smtClean="0">
                <a:hlinkClick r:id="rId2"/>
              </a:rPr>
              <a:t>www.mestasveta.cz/peking/zajimava-mista/hutongy</a:t>
            </a:r>
            <a:endParaRPr lang="sk-SK" sz="2000" dirty="0" smtClean="0"/>
          </a:p>
          <a:p>
            <a:pPr indent="0">
              <a:buNone/>
            </a:pPr>
            <a:r>
              <a:rPr lang="sk-SK" sz="2000" dirty="0">
                <a:hlinkClick r:id="rId3"/>
              </a:rPr>
              <a:t>http://</a:t>
            </a:r>
            <a:r>
              <a:rPr lang="sk-SK" sz="2000" dirty="0" smtClean="0">
                <a:hlinkClick r:id="rId3"/>
              </a:rPr>
              <a:t>www.china.org.cn/english/travel/210985.htm</a:t>
            </a:r>
            <a:endParaRPr lang="sk-SK" sz="2000" dirty="0" smtClean="0"/>
          </a:p>
          <a:p>
            <a:pPr indent="0">
              <a:buNone/>
            </a:pPr>
            <a:r>
              <a:rPr lang="sk-SK" sz="2000" dirty="0">
                <a:hlinkClick r:id="rId4"/>
              </a:rPr>
              <a:t>http://</a:t>
            </a:r>
            <a:r>
              <a:rPr lang="sk-SK" sz="2000" dirty="0" smtClean="0">
                <a:hlinkClick r:id="rId4"/>
              </a:rPr>
              <a:t>www.hrichina.org/content/5902</a:t>
            </a:r>
            <a:endParaRPr lang="sk-SK" sz="2000" dirty="0" smtClean="0"/>
          </a:p>
          <a:p>
            <a:pPr indent="0">
              <a:buNone/>
            </a:pPr>
            <a:r>
              <a:rPr lang="sk-SK" sz="2000" dirty="0">
                <a:hlinkClick r:id="rId5"/>
              </a:rPr>
              <a:t>http://www.amnesty.org.au/china/comments/11210</a:t>
            </a:r>
            <a:r>
              <a:rPr lang="sk-SK" sz="2000" dirty="0" smtClean="0">
                <a:hlinkClick r:id="rId5"/>
              </a:rPr>
              <a:t>/</a:t>
            </a:r>
            <a:endParaRPr lang="sk-SK" sz="2000" dirty="0" smtClean="0"/>
          </a:p>
        </p:txBody>
      </p:sp>
    </p:spTree>
    <p:extLst>
      <p:ext uri="{BB962C8B-B14F-4D97-AF65-F5344CB8AC3E}">
        <p14:creationId xmlns:p14="http://schemas.microsoft.com/office/powerpoint/2010/main" val="2554026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772816"/>
            <a:ext cx="6400800" cy="685800"/>
          </a:xfrm>
        </p:spPr>
        <p:txBody>
          <a:bodyPr>
            <a:noAutofit/>
          </a:bodyPr>
          <a:lstStyle/>
          <a:p>
            <a:r>
              <a:rPr lang="sk-SK" dirty="0" smtClean="0"/>
              <a:t>Čo sú to </a:t>
            </a:r>
            <a:r>
              <a:rPr lang="sk-SK" dirty="0" err="1"/>
              <a:t>hútòng</a:t>
            </a:r>
            <a:r>
              <a:rPr lang="zh-CN" altLang="en-US" dirty="0"/>
              <a:t>衚衕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siete úzkych uličiek</a:t>
            </a:r>
          </a:p>
          <a:p>
            <a:r>
              <a:rPr lang="sk-SK" sz="2400" dirty="0"/>
              <a:t>b</a:t>
            </a:r>
            <a:r>
              <a:rPr lang="sk-SK" sz="2400" dirty="0" smtClean="0"/>
              <a:t>loky jednopodlažných tehlových domčekov</a:t>
            </a:r>
          </a:p>
          <a:p>
            <a:r>
              <a:rPr lang="sk-SK" sz="2400" dirty="0" smtClean="0"/>
              <a:t>názov odvodený od mongolského slova “</a:t>
            </a:r>
            <a:r>
              <a:rPr lang="sk-SK" sz="2400" dirty="0" err="1" smtClean="0"/>
              <a:t>hootog</a:t>
            </a:r>
            <a:r>
              <a:rPr lang="sk-SK" sz="2400" dirty="0" smtClean="0"/>
              <a:t>”</a:t>
            </a:r>
          </a:p>
          <a:p>
            <a:r>
              <a:rPr lang="sk-SK" sz="2400" dirty="0"/>
              <a:t>z</a:t>
            </a:r>
            <a:r>
              <a:rPr lang="sk-SK" sz="2400" dirty="0" smtClean="0"/>
              <a:t>aložené za dynastie </a:t>
            </a:r>
            <a:r>
              <a:rPr lang="sk-SK" sz="2400" dirty="0" err="1" smtClean="0"/>
              <a:t>Yuan</a:t>
            </a:r>
            <a:endParaRPr lang="sk-SK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66199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3524200" cy="424847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40768"/>
            <a:ext cx="3380184" cy="4320480"/>
          </a:xfrm>
        </p:spPr>
      </p:pic>
    </p:spTree>
    <p:extLst>
      <p:ext uri="{BB962C8B-B14F-4D97-AF65-F5344CB8AC3E}">
        <p14:creationId xmlns:p14="http://schemas.microsoft.com/office/powerpoint/2010/main" val="151539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24528" y="1412776"/>
            <a:ext cx="208112" cy="181744"/>
          </a:xfrm>
        </p:spPr>
        <p:txBody>
          <a:bodyPr>
            <a:normAutofit fontScale="90000"/>
          </a:bodyPr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71600" y="1196752"/>
            <a:ext cx="6400800" cy="4289649"/>
          </a:xfrm>
        </p:spPr>
        <p:txBody>
          <a:bodyPr>
            <a:normAutofit/>
          </a:bodyPr>
          <a:lstStyle/>
          <a:p>
            <a:r>
              <a:rPr lang="sk-SK" sz="2400" dirty="0"/>
              <a:t>z</a:t>
            </a:r>
            <a:r>
              <a:rPr lang="sk-SK" sz="2400" dirty="0" smtClean="0"/>
              <a:t>ačínajú miznúť v roku </a:t>
            </a:r>
            <a:r>
              <a:rPr lang="sk-SK" sz="2400" dirty="0" smtClean="0"/>
              <a:t>1949</a:t>
            </a:r>
          </a:p>
          <a:p>
            <a:r>
              <a:rPr lang="sk-SK" sz="2400" dirty="0" smtClean="0"/>
              <a:t>2.pol.20.stor. = stavebný boom</a:t>
            </a:r>
          </a:p>
          <a:p>
            <a:r>
              <a:rPr lang="sk-SK" sz="2400" dirty="0" smtClean="0"/>
              <a:t>Peking ako olympijské mesto</a:t>
            </a:r>
          </a:p>
          <a:p>
            <a:r>
              <a:rPr lang="sk-SK" sz="2400" dirty="0"/>
              <a:t>v</a:t>
            </a:r>
            <a:r>
              <a:rPr lang="sk-SK" sz="2400" dirty="0" smtClean="0"/>
              <a:t>ýstavba nových budov na úkor </a:t>
            </a:r>
            <a:r>
              <a:rPr lang="sk-SK" sz="2400" dirty="0" err="1" smtClean="0"/>
              <a:t>hutungov</a:t>
            </a:r>
            <a:endParaRPr lang="sk-SK" sz="2400" dirty="0" smtClean="0"/>
          </a:p>
          <a:p>
            <a:r>
              <a:rPr lang="sk-SK" sz="2400" dirty="0"/>
              <a:t>m</a:t>
            </a:r>
            <a:r>
              <a:rPr lang="sk-SK" sz="2400" dirty="0" smtClean="0"/>
              <a:t>alé práva vlastníkov, rozhodoval štát</a:t>
            </a:r>
          </a:p>
          <a:p>
            <a:endParaRPr lang="sk-SK" sz="2400" dirty="0" smtClean="0"/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71700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Príčiny demolácie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z</a:t>
            </a:r>
            <a:r>
              <a:rPr lang="sk-SK" sz="2400" dirty="0" smtClean="0"/>
              <a:t>droj hanby</a:t>
            </a:r>
          </a:p>
          <a:p>
            <a:r>
              <a:rPr lang="sk-SK" sz="2400" dirty="0"/>
              <a:t>p</a:t>
            </a:r>
            <a:r>
              <a:rPr lang="sk-SK" sz="2400" dirty="0" smtClean="0"/>
              <a:t>ozemky s veľkou hodnotou</a:t>
            </a:r>
          </a:p>
          <a:p>
            <a:r>
              <a:rPr lang="sk-SK" sz="2400" dirty="0" smtClean="0"/>
              <a:t>stavba moderných budov</a:t>
            </a:r>
          </a:p>
          <a:p>
            <a:r>
              <a:rPr lang="sk-SK" sz="2400" dirty="0"/>
              <a:t>c</a:t>
            </a:r>
            <a:r>
              <a:rPr lang="sk-SK" sz="2400" dirty="0" smtClean="0"/>
              <a:t>elý svet upieral pozornosť na Peking </a:t>
            </a:r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679454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6984776" cy="465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98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6611273" cy="440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42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71600" y="1124744"/>
            <a:ext cx="6400800" cy="4361657"/>
          </a:xfrm>
        </p:spPr>
        <p:txBody>
          <a:bodyPr>
            <a:normAutofit/>
          </a:bodyPr>
          <a:lstStyle/>
          <a:p>
            <a:r>
              <a:rPr lang="sk-SK" sz="2400" dirty="0"/>
              <a:t>n</a:t>
            </a:r>
            <a:r>
              <a:rPr lang="sk-SK" sz="2400" dirty="0" smtClean="0"/>
              <a:t>ázory obyvateľov rôzne</a:t>
            </a:r>
          </a:p>
          <a:p>
            <a:r>
              <a:rPr lang="sk-SK" sz="2400" dirty="0"/>
              <a:t>k</a:t>
            </a:r>
            <a:r>
              <a:rPr lang="sk-SK" sz="2400" dirty="0" smtClean="0"/>
              <a:t>ompenzácia 8000 </a:t>
            </a:r>
            <a:r>
              <a:rPr lang="sk-SK" sz="2400" dirty="0" err="1" smtClean="0"/>
              <a:t>yuanov</a:t>
            </a:r>
            <a:r>
              <a:rPr lang="sk-SK" sz="2400" dirty="0" smtClean="0"/>
              <a:t> na meter štvorcový</a:t>
            </a:r>
          </a:p>
          <a:p>
            <a:r>
              <a:rPr lang="sk-SK" sz="2400" dirty="0"/>
              <a:t>v</a:t>
            </a:r>
            <a:r>
              <a:rPr lang="sk-SK" sz="2400" dirty="0" smtClean="0"/>
              <a:t> roku 2003 veľké množstvo samovrážd</a:t>
            </a:r>
          </a:p>
          <a:p>
            <a:r>
              <a:rPr lang="sk-SK" sz="2400" dirty="0"/>
              <a:t>s</a:t>
            </a:r>
            <a:r>
              <a:rPr lang="sk-SK" sz="2400" dirty="0" smtClean="0"/>
              <a:t>trata tváre Pekingu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768379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Rodina </a:t>
            </a:r>
            <a:r>
              <a:rPr lang="sk-SK" dirty="0" err="1" smtClean="0"/>
              <a:t>Ye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vysťahovaní v máji 2003</a:t>
            </a:r>
          </a:p>
          <a:p>
            <a:r>
              <a:rPr lang="sk-SK" sz="2400" dirty="0" smtClean="0"/>
              <a:t>bezdomovci</a:t>
            </a:r>
          </a:p>
          <a:p>
            <a:r>
              <a:rPr lang="sk-SK" sz="2400" dirty="0" err="1" smtClean="0"/>
              <a:t>Guoxiang</a:t>
            </a:r>
            <a:r>
              <a:rPr lang="sk-SK" sz="2400" dirty="0" smtClean="0"/>
              <a:t> – pokus o samovraždu</a:t>
            </a:r>
          </a:p>
          <a:p>
            <a:r>
              <a:rPr lang="sk-SK" sz="2400" dirty="0"/>
              <a:t>ď</a:t>
            </a:r>
            <a:r>
              <a:rPr lang="sk-SK" sz="2400" dirty="0" smtClean="0"/>
              <a:t>alšie pokusy o kompenzáciu neúspešné</a:t>
            </a:r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2701186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vet módy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Čierna krava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vet mód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539</TotalTime>
  <Words>171</Words>
  <Application>Microsoft Office PowerPoint</Application>
  <PresentationFormat>Prezentácia na obrazovke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Svet módy</vt:lpstr>
      <vt:lpstr>Hútòng衚衕 </vt:lpstr>
      <vt:lpstr>Čo sú to hútòng衚衕 </vt:lpstr>
      <vt:lpstr>Prezentácia programu PowerPoint</vt:lpstr>
      <vt:lpstr>Prezentácia programu PowerPoint</vt:lpstr>
      <vt:lpstr>Príčiny demolácie</vt:lpstr>
      <vt:lpstr>Prezentácia programu PowerPoint</vt:lpstr>
      <vt:lpstr>Prezentácia programu PowerPoint</vt:lpstr>
      <vt:lpstr>Prezentácia programu PowerPoint</vt:lpstr>
      <vt:lpstr>Rodina Ye</vt:lpstr>
      <vt:lpstr>Ye gouzhu</vt:lpstr>
      <vt:lpstr>Prezentácia programu PowerPoint</vt:lpstr>
      <vt:lpstr>videá</vt:lpstr>
      <vt:lpstr>zdroje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Hútòng衚衕 </dc:title>
  <dc:creator>Lujza</dc:creator>
  <cp:lastModifiedBy>Lujza</cp:lastModifiedBy>
  <cp:revision>17</cp:revision>
  <dcterms:created xsi:type="dcterms:W3CDTF">2013-03-28T14:44:34Z</dcterms:created>
  <dcterms:modified xsi:type="dcterms:W3CDTF">2013-03-29T15:44:43Z</dcterms:modified>
</cp:coreProperties>
</file>