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66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19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54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4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662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38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53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29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49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27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26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640A1-2E50-4CF6-9583-6A03755EC029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BBBC-D5AE-4651-B614-9B4982C44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65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Boj proti korupci v </a:t>
            </a:r>
            <a:r>
              <a:rPr lang="cs-CZ" sz="5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Číne</a:t>
            </a:r>
            <a:endParaRPr lang="cs-CZ" sz="5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14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„Tvrdé“ zákroky proti korupci v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Číne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Zverejnenie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mien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Odmeny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odhalenie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korupcie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Pracovné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tábory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Masívny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audit skončil v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marci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2006</a:t>
            </a:r>
          </a:p>
          <a:p>
            <a:pPr lvl="1"/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114 prípadov sprenevery fondov v 26 oddeleniach ústrednej vlády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24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Protikorupčné jednotky v Číne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„Rodinkárstvo“</a:t>
            </a:r>
          </a:p>
          <a:p>
            <a:pPr>
              <a:lnSpc>
                <a:spcPct val="150000"/>
              </a:lnSpc>
            </a:pPr>
            <a:r>
              <a:rPr lang="sk-SK" dirty="0" err="1">
                <a:latin typeface="Times New Roman" pitchFamily="18" charset="0"/>
                <a:cs typeface="Times New Roman" pitchFamily="18" charset="0"/>
              </a:rPr>
              <a:t>Zhu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Rongji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Protikorupčná linka</a:t>
            </a:r>
          </a:p>
          <a:p>
            <a:pPr>
              <a:lnSpc>
                <a:spcPct val="150000"/>
              </a:lnSpc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„Nízke riziko, vysoký zisk“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57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Protikorupčné opatrenia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vážných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chýb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Protikorupčná kniha  a učebnice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Registrácia príbuzných 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Správy o príjmoch a pod.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Zníženie nákladov na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párty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, dary a pod.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Audit vojenských činiteľov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Zákon o zverejňovaní platov úradníkov neprešiel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56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Záver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Oficiálne vyhlásenia a zákony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dodržiavanie a kontrola</a:t>
            </a:r>
          </a:p>
          <a:p>
            <a:pPr>
              <a:lnSpc>
                <a:spcPct val="150000"/>
              </a:lnSpc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Záujem na zotrvaní korupcie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257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103</Words>
  <Application>Microsoft Office PowerPoint</Application>
  <PresentationFormat>Předvádění na obrazovce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Boj proti korupci v Číne</vt:lpstr>
      <vt:lpstr>„Tvrdé“ zákroky proti korupci v Číne</vt:lpstr>
      <vt:lpstr>Protikorupčné jednotky v Číne</vt:lpstr>
      <vt:lpstr>Protikorupčné opatrenia</vt:lpstr>
      <vt:lpstr>Záver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proti korupci v Číne</dc:title>
  <dc:creator>Matúš Vik</dc:creator>
  <cp:lastModifiedBy>Matúš Vik</cp:lastModifiedBy>
  <cp:revision>15</cp:revision>
  <dcterms:created xsi:type="dcterms:W3CDTF">2013-04-17T16:03:36Z</dcterms:created>
  <dcterms:modified xsi:type="dcterms:W3CDTF">2013-04-17T18:57:24Z</dcterms:modified>
</cp:coreProperties>
</file>