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F2873-AE40-4772-AC46-436035A38D17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58CBD-4354-4B88-9A3D-C695A464D5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43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nahush.com/2009/10/21/amazing-pictures-pollution-in-chin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usinessweek.com/articles/2013-02-25/soil-pollution-is-a-state-secret-in-chin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http://www.chinahush.com/2009/10/21/amazing-pictures-pollution-in-china/</a:t>
            </a:r>
            <a:endParaRPr lang="cs-CZ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http://www.businessweek.com/articles/2013-02-25/soil-pollution-is-a-state-secret-in-china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8CBD-4354-4B88-9A3D-C695A464D5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82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http://www.greenpeace.org/eastasia/multimedia/photos/food-agriculture/snow-white-r-mart/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8CBD-4354-4B88-9A3D-C695A464D5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10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8CBD-4354-4B88-9A3D-C695A464D5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58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8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65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73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47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2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4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68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9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54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89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99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D574-59C0-4B20-B1A7-D840786839A5}" type="datetimeFigureOut">
              <a:rPr lang="cs-CZ" smtClean="0"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332F7-338C-45DC-8061-610080EDE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60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inahush.com/2009/10/21/amazing-pictures-pollution-in-china/" TargetMode="External"/><Relationship Id="rId3" Type="http://schemas.openxmlformats.org/officeDocument/2006/relationships/hyperlink" Target="http://www.greenpeace.org/eastasia/news/blog/banned-pesticides-detected-on-vegetables-in-t/blog/36666/" TargetMode="External"/><Relationship Id="rId7" Type="http://schemas.openxmlformats.org/officeDocument/2006/relationships/hyperlink" Target="http://www.czcn.org/autorske-clanky/2-autorske-clanky/4983-zpravodajstvi-oeu-tetina-inske-pdy-je-ohroena-erozi.html" TargetMode="External"/><Relationship Id="rId2" Type="http://schemas.openxmlformats.org/officeDocument/2006/relationships/hyperlink" Target="http://www.greenpeace.org/eastasia/Global/eastasia/publications/reports/food-agriculture/2012/Pesticide%20Hidden%20Ingredient%20Report%20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tdtv.cz/otravena-jablka-jen-tchaj-posledni-potravinovy-skandal-cina" TargetMode="External"/><Relationship Id="rId11" Type="http://schemas.openxmlformats.org/officeDocument/2006/relationships/hyperlink" Target="http://www.greenpeace.org/eastasia/news/blog/want-to-eat-organic-in-china/blog/40399/" TargetMode="External"/><Relationship Id="rId5" Type="http://schemas.openxmlformats.org/officeDocument/2006/relationships/hyperlink" Target="http://www.chinadialogue.net/article/show/single/en/5153" TargetMode="External"/><Relationship Id="rId10" Type="http://schemas.openxmlformats.org/officeDocument/2006/relationships/hyperlink" Target="http://www.greenpeace.org/eastasia/multimedia/photos/food-agriculture/snow-white-r-mart/" TargetMode="External"/><Relationship Id="rId4" Type="http://schemas.openxmlformats.org/officeDocument/2006/relationships/hyperlink" Target="http://www.velkaepocha.sk/2012042419437/Testy-ukazaly-ze-cinsky-caj-obsahuje-jedovate-pesticidy-video.html" TargetMode="External"/><Relationship Id="rId9" Type="http://schemas.openxmlformats.org/officeDocument/2006/relationships/hyperlink" Target="http://serenia-words.blogspot.cz/2013/01/clean-your-fruits-and-veggies-fro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2348880"/>
            <a:ext cx="7772400" cy="1470025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chemeClr val="accent3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Znečištění půdy</a:t>
            </a:r>
            <a:endParaRPr lang="cs-CZ" sz="6600" dirty="0">
              <a:solidFill>
                <a:schemeClr val="accent3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584776" cy="1944216"/>
          </a:xfrm>
        </p:spPr>
        <p:txBody>
          <a:bodyPr>
            <a:normAutofit/>
          </a:bodyPr>
          <a:lstStyle/>
          <a:p>
            <a:pPr algn="r"/>
            <a:r>
              <a:rPr lang="cs-CZ" sz="16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„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You can see with your own eyes when the air is smoggy, or see when the color of a river is wrong, but for soil pollution</a:t>
            </a:r>
            <a:r>
              <a:rPr lang="cs-CZ" sz="1600" i="1" dirty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you need special equipment to check</a:t>
            </a:r>
            <a:r>
              <a:rPr lang="cs-CZ" sz="16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the levels of various elements..”</a:t>
            </a:r>
            <a:r>
              <a:rPr lang="en-US" sz="12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cs-CZ" sz="1200" i="1" dirty="0" smtClean="0">
              <a:solidFill>
                <a:schemeClr val="bg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en-US" sz="1700" i="1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Chen </a:t>
            </a:r>
            <a:r>
              <a:rPr lang="en-US" sz="1700" i="1" dirty="0" err="1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Nengchang</a:t>
            </a:r>
            <a:endParaRPr lang="cs-CZ" sz="2400" i="1" dirty="0">
              <a:solidFill>
                <a:schemeClr val="bg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1" y="0"/>
            <a:ext cx="916172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4" y="116632"/>
            <a:ext cx="8992282" cy="6408712"/>
          </a:xfrm>
        </p:spPr>
      </p:pic>
    </p:spTree>
    <p:extLst>
      <p:ext uri="{BB962C8B-B14F-4D97-AF65-F5344CB8AC3E}">
        <p14:creationId xmlns:p14="http://schemas.microsoft.com/office/powerpoint/2010/main" val="38605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3" y="116632"/>
            <a:ext cx="9304003" cy="6264696"/>
          </a:xfrm>
        </p:spPr>
      </p:pic>
    </p:spTree>
    <p:extLst>
      <p:ext uri="{BB962C8B-B14F-4D97-AF65-F5344CB8AC3E}">
        <p14:creationId xmlns:p14="http://schemas.microsoft.com/office/powerpoint/2010/main" val="28733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31560" cy="6192688"/>
          </a:xfrm>
        </p:spPr>
      </p:pic>
    </p:spTree>
    <p:extLst>
      <p:ext uri="{BB962C8B-B14F-4D97-AF65-F5344CB8AC3E}">
        <p14:creationId xmlns:p14="http://schemas.microsoft.com/office/powerpoint/2010/main" val="2274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256584" cy="317590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180522" cy="4365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31231"/>
            <a:ext cx="3054977" cy="41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80720"/>
          </a:xfrm>
        </p:spPr>
      </p:pic>
    </p:spTree>
    <p:extLst>
      <p:ext uri="{BB962C8B-B14F-4D97-AF65-F5344CB8AC3E}">
        <p14:creationId xmlns:p14="http://schemas.microsoft.com/office/powerpoint/2010/main" val="42196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hlinkClick r:id="rId2"/>
              </a:rPr>
              <a:t>http://www.greenpeace.org/eastasia/Global/eastasia/publications/reports/food-agriculture/2012/Pesticide%20Hidden%20Ingredient%20Report%20Final.pdf</a:t>
            </a:r>
            <a:endParaRPr lang="cs-CZ" dirty="0" smtClean="0"/>
          </a:p>
          <a:p>
            <a:r>
              <a:rPr lang="cs-CZ" u="sng" dirty="0">
                <a:hlinkClick r:id="rId3"/>
              </a:rPr>
              <a:t>http://www.greenpeace.org/eastasia/news/blog/banned-pesticides-detected-on-vegetables-in-t/blog/36666/</a:t>
            </a:r>
            <a:endParaRPr lang="cs-CZ" dirty="0"/>
          </a:p>
          <a:p>
            <a:r>
              <a:rPr lang="cs-CZ" dirty="0" smtClean="0">
                <a:hlinkClick r:id="rId4"/>
              </a:rPr>
              <a:t>http://www.velkaepocha.sk/2012042419437/Testy-ukazaly-ze-cinsky-caj-obsahuje-jedovate-pesticidy-video.html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http://www.jstor.org/stable/4409739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http://www.jstor.org/stable/2643191 </a:t>
            </a:r>
            <a:endParaRPr lang="cs-CZ" dirty="0" smtClean="0"/>
          </a:p>
          <a:p>
            <a:r>
              <a:rPr lang="cs-CZ" u="sng" dirty="0">
                <a:hlinkClick r:id="rId5"/>
              </a:rPr>
              <a:t>http://www.chinadialogue.net/article/show/single/en/5153</a:t>
            </a:r>
            <a:endParaRPr lang="cs-CZ" dirty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www.ntdtv.cz/otravena-jablka-jen-tchaj-posledni-potravinovy-skandal-cina</a:t>
            </a:r>
            <a:endParaRPr lang="cs-CZ" dirty="0" smtClean="0"/>
          </a:p>
          <a:p>
            <a:r>
              <a:rPr lang="cs-CZ" dirty="0" smtClean="0"/>
              <a:t>Článek </a:t>
            </a:r>
            <a:r>
              <a:rPr lang="en-US" dirty="0" smtClean="0"/>
              <a:t>A </a:t>
            </a:r>
            <a:r>
              <a:rPr lang="en-US" dirty="0"/>
              <a:t>CHINA ENVIRONMENTAL HEALTH PROJECT </a:t>
            </a:r>
            <a:r>
              <a:rPr lang="en-US" dirty="0" smtClean="0"/>
              <a:t>FACTSHEET</a:t>
            </a:r>
            <a:r>
              <a:rPr lang="cs-CZ" dirty="0" smtClean="0"/>
              <a:t> - </a:t>
            </a:r>
            <a:r>
              <a:rPr lang="en-US" dirty="0" smtClean="0"/>
              <a:t>Pesticides </a:t>
            </a:r>
            <a:r>
              <a:rPr lang="en-US" dirty="0"/>
              <a:t>and Environmental Health Trends in </a:t>
            </a:r>
            <a:r>
              <a:rPr lang="en-US" dirty="0" smtClean="0"/>
              <a:t>China</a:t>
            </a:r>
            <a:r>
              <a:rPr lang="cs-CZ" dirty="0" smtClean="0"/>
              <a:t>-  autorka </a:t>
            </a:r>
            <a:r>
              <a:rPr lang="cs-CZ" dirty="0" err="1" smtClean="0"/>
              <a:t>Yang</a:t>
            </a:r>
            <a:r>
              <a:rPr lang="cs-CZ" dirty="0" smtClean="0"/>
              <a:t> </a:t>
            </a:r>
            <a:r>
              <a:rPr lang="cs-CZ" dirty="0" err="1" smtClean="0"/>
              <a:t>Yang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http://www.jstor.org/stable/4148247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http://www.jstor.org/stable/656133 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www.czcn.org/autorske-clanky/2-autorske-clanky/4983-zpravodajstvi-oeu-tetina-inske-pdy-je-ohroena-erozi.html</a:t>
            </a:r>
            <a:endParaRPr lang="cs-CZ" dirty="0" smtClean="0"/>
          </a:p>
          <a:p>
            <a:r>
              <a:rPr lang="cs-CZ" u="sng" dirty="0" smtClean="0">
                <a:hlinkClick r:id="rId8"/>
              </a:rPr>
              <a:t>ttp</a:t>
            </a:r>
            <a:r>
              <a:rPr lang="cs-CZ" u="sng" dirty="0">
                <a:hlinkClick r:id="rId8"/>
              </a:rPr>
              <a:t>://www.chinahush.com/2009/10/21/amazing-pictures-pollution-in-china</a:t>
            </a:r>
            <a:r>
              <a:rPr lang="cs-CZ" u="sng" dirty="0" smtClean="0">
                <a:hlinkClick r:id="rId8"/>
              </a:rPr>
              <a:t>/</a:t>
            </a:r>
            <a:endParaRPr lang="cs-CZ" u="sng" dirty="0" smtClean="0"/>
          </a:p>
          <a:p>
            <a:r>
              <a:rPr lang="cs-CZ" u="sng" dirty="0">
                <a:hlinkClick r:id="rId9"/>
              </a:rPr>
              <a:t>http://serenia-words.blogspot.cz/2013/01/clean-your-fruits-and-veggies-from.html</a:t>
            </a:r>
            <a:endParaRPr lang="cs-CZ" dirty="0"/>
          </a:p>
          <a:p>
            <a:r>
              <a:rPr lang="cs-CZ" dirty="0" smtClean="0">
                <a:hlinkClick r:id="rId10"/>
              </a:rPr>
              <a:t>http://www.greenpeace.org/eastasia/multimedia/photos/food-agriculture/snow-white-r-mart/</a:t>
            </a:r>
            <a:endParaRPr lang="cs-CZ" dirty="0" smtClean="0"/>
          </a:p>
          <a:p>
            <a:r>
              <a:rPr lang="cs-CZ" u="sng" dirty="0">
                <a:hlinkClick r:id="rId11"/>
              </a:rPr>
              <a:t>http://www.greenpeace.org/eastasia/news/blog/want-to-eat-organic-in-china/blog/40399/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4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128</Words>
  <Application>Microsoft Office PowerPoint</Application>
  <PresentationFormat>Předvádění na obrazovce (4:3)</PresentationFormat>
  <Paragraphs>24</Paragraphs>
  <Slides>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Znečištění půdy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Znečištění půdy</dc:title>
  <dc:creator>Cam Nhung Nguyen Thi</dc:creator>
  <cp:lastModifiedBy>Cam Nhung Nguyen Thi</cp:lastModifiedBy>
  <cp:revision>14</cp:revision>
  <dcterms:created xsi:type="dcterms:W3CDTF">2013-03-07T02:25:52Z</dcterms:created>
  <dcterms:modified xsi:type="dcterms:W3CDTF">2013-03-09T23:43:26Z</dcterms:modified>
</cp:coreProperties>
</file>