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0FD229-6C42-42E9-8260-B01CFA1092EE}" type="datetimeFigureOut">
              <a:rPr lang="cs-CZ" smtClean="0"/>
              <a:t>27.2.2013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51EBDE-B8A7-4633-858D-6120091A5F5F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Reforma systému registrácie domácností (hukou)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565471" cy="3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Ďakujem</a:t>
            </a:r>
            <a:r>
              <a:rPr lang="cs-CZ" dirty="0" smtClean="0"/>
              <a:t> za </a:t>
            </a:r>
            <a:r>
              <a:rPr lang="cs-CZ" dirty="0" err="1" smtClean="0"/>
              <a:t>pozornosť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88" y="1527175"/>
            <a:ext cx="5621311" cy="4572000"/>
          </a:xfrm>
        </p:spPr>
      </p:pic>
    </p:spTree>
    <p:extLst>
      <p:ext uri="{BB962C8B-B14F-4D97-AF65-F5344CB8AC3E}">
        <p14:creationId xmlns:p14="http://schemas.microsoft.com/office/powerpoint/2010/main" val="403458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Lacná pracovná sila …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3" y="1527175"/>
            <a:ext cx="7793181" cy="4572000"/>
          </a:xfrm>
        </p:spPr>
      </p:pic>
    </p:spTree>
    <p:extLst>
      <p:ext uri="{BB962C8B-B14F-4D97-AF65-F5344CB8AC3E}">
        <p14:creationId xmlns:p14="http://schemas.microsoft.com/office/powerpoint/2010/main" val="36224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Keď sa ide domov na Nový Rok …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5" y="1527175"/>
            <a:ext cx="7276977" cy="4572000"/>
          </a:xfrm>
        </p:spPr>
      </p:pic>
    </p:spTree>
    <p:extLst>
      <p:ext uri="{BB962C8B-B14F-4D97-AF65-F5344CB8AC3E}">
        <p14:creationId xmlns:p14="http://schemas.microsoft.com/office/powerpoint/2010/main" val="129554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Niekoľko údajov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sk-SK" dirty="0" smtClean="0"/>
              <a:t>36% obyvateľstva – $2/deň</a:t>
            </a:r>
          </a:p>
          <a:p>
            <a:r>
              <a:rPr lang="sk-SK" dirty="0" smtClean="0"/>
              <a:t>85% chudobných žije na vidieku</a:t>
            </a:r>
          </a:p>
          <a:p>
            <a:r>
              <a:rPr lang="sk-SK" dirty="0" smtClean="0"/>
              <a:t>150 miliónov migrantov (11% čínskeho obyvateľstva)</a:t>
            </a:r>
          </a:p>
          <a:p>
            <a:r>
              <a:rPr lang="sk-SK" dirty="0" err="1" smtClean="0"/>
              <a:t>Remitencie</a:t>
            </a:r>
            <a:r>
              <a:rPr lang="sk-SK" dirty="0" smtClean="0"/>
              <a:t> – 1268 miliárd CZK ročne</a:t>
            </a:r>
          </a:p>
          <a:p>
            <a:r>
              <a:rPr lang="sk-SK" dirty="0" smtClean="0"/>
              <a:t>Platy 3x vyššie</a:t>
            </a:r>
          </a:p>
          <a:p>
            <a:r>
              <a:rPr lang="sk-SK" dirty="0" smtClean="0"/>
              <a:t>Predikcie – 2030 – 300M</a:t>
            </a:r>
          </a:p>
          <a:p>
            <a:r>
              <a:rPr lang="sk-SK" dirty="0" smtClean="0"/>
              <a:t>6% detí migrantov nikdy </a:t>
            </a:r>
          </a:p>
          <a:p>
            <a:pPr marL="0" indent="0">
              <a:buNone/>
            </a:pPr>
            <a:r>
              <a:rPr lang="sk-SK" dirty="0" smtClean="0"/>
              <a:t>nenavštevovalo školu</a:t>
            </a:r>
          </a:p>
          <a:p>
            <a:pPr marL="0" indent="0">
              <a:buNone/>
            </a:pPr>
            <a:r>
              <a:rPr lang="sk-SK" dirty="0" smtClean="0"/>
              <a:t>    </a:t>
            </a:r>
          </a:p>
          <a:p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-8525"/>
          <a:stretch/>
        </p:blipFill>
        <p:spPr>
          <a:xfrm>
            <a:off x="4932040" y="3563618"/>
            <a:ext cx="4436633" cy="31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Chongqing</a:t>
            </a:r>
            <a:r>
              <a:rPr lang="sk-SK" dirty="0" smtClean="0"/>
              <a:t>: mestské </a:t>
            </a:r>
            <a:r>
              <a:rPr lang="sk-SK" dirty="0" err="1" smtClean="0"/>
              <a:t>vs</a:t>
            </a:r>
            <a:r>
              <a:rPr lang="sk-SK" dirty="0" smtClean="0"/>
              <a:t>. vidiecke obyvateľstvo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704531" cy="5527494"/>
          </a:xfrm>
        </p:spPr>
      </p:pic>
    </p:spTree>
    <p:extLst>
      <p:ext uri="{BB962C8B-B14F-4D97-AF65-F5344CB8AC3E}">
        <p14:creationId xmlns:p14="http://schemas.microsoft.com/office/powerpoint/2010/main" val="39719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 reformy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Dedičnosť systému </a:t>
            </a:r>
            <a:r>
              <a:rPr lang="sk-SK" dirty="0"/>
              <a:t>– napr. </a:t>
            </a:r>
            <a:r>
              <a:rPr lang="sk-SK" dirty="0" err="1"/>
              <a:t>Shanghai</a:t>
            </a:r>
            <a:r>
              <a:rPr lang="sk-SK" dirty="0"/>
              <a:t>: 390 000 detí &lt;6 rokov – migranti</a:t>
            </a:r>
          </a:p>
          <a:p>
            <a:r>
              <a:rPr lang="sk-SK" dirty="0" smtClean="0"/>
              <a:t>Nemožnosť participácie na sociálnom a zdravotnom systéme, vzdelávaní či ubytovaní </a:t>
            </a:r>
          </a:p>
          <a:p>
            <a:r>
              <a:rPr lang="sk-SK" dirty="0" smtClean="0"/>
              <a:t>Problém s kriminalitou – napr. </a:t>
            </a:r>
            <a:r>
              <a:rPr lang="sk-SK" dirty="0" err="1" smtClean="0"/>
              <a:t>Shanghai</a:t>
            </a:r>
            <a:r>
              <a:rPr lang="sk-SK" dirty="0" smtClean="0"/>
              <a:t> až 50% kriminálnych činov je spáchaných migrantmi alebo proti nim</a:t>
            </a:r>
          </a:p>
          <a:p>
            <a:r>
              <a:rPr lang="sk-SK" dirty="0" smtClean="0"/>
              <a:t>Exklúzia migrantov</a:t>
            </a:r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3805014" cy="25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 status quo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Pozemky na vidieku – plány na návrat ?</a:t>
            </a:r>
          </a:p>
          <a:p>
            <a:r>
              <a:rPr lang="sk-SK" dirty="0" smtClean="0"/>
              <a:t>Politika jedného dieťaťa je na vidieku uvoľnenejšia</a:t>
            </a:r>
          </a:p>
          <a:p>
            <a:r>
              <a:rPr lang="sk-SK" dirty="0" smtClean="0"/>
              <a:t>Nižšie poplatky do systému</a:t>
            </a:r>
          </a:p>
          <a:p>
            <a:r>
              <a:rPr lang="sk-SK" dirty="0" smtClean="0"/>
              <a:t>Mnohí pracujú v rovnakých provinciách ako sú ich hukou</a:t>
            </a:r>
          </a:p>
          <a:p>
            <a:r>
              <a:rPr lang="sk-SK" dirty="0" smtClean="0"/>
              <a:t>Vlastnícke práva</a:t>
            </a:r>
          </a:p>
          <a:p>
            <a:r>
              <a:rPr lang="sk-SK" dirty="0" err="1" smtClean="0"/>
              <a:t>Slumy</a:t>
            </a:r>
            <a:r>
              <a:rPr lang="sk-SK" dirty="0" smtClean="0"/>
              <a:t> ? </a:t>
            </a:r>
          </a:p>
          <a:p>
            <a:r>
              <a:rPr lang="sk-SK" dirty="0" smtClean="0"/>
              <a:t>Kríza a návrat</a:t>
            </a:r>
          </a:p>
          <a:p>
            <a:r>
              <a:rPr lang="sk-SK" dirty="0" err="1" smtClean="0"/>
              <a:t>Autarkia</a:t>
            </a:r>
            <a:r>
              <a:rPr lang="sk-SK" dirty="0" smtClean="0"/>
              <a:t> - obilniny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4777903" cy="26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Prvé reformné kroky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 3 obdobia reforiem hukou : v rámci CPE, v rámci reforiem k tržnému hospodárstvu, prvé nedostatky pracovníkov</a:t>
            </a:r>
          </a:p>
          <a:p>
            <a:r>
              <a:rPr lang="sk-SK" dirty="0" smtClean="0"/>
              <a:t>„Odchod z obrábania pôdy bez uvoľnenia vidieka“ </a:t>
            </a:r>
          </a:p>
          <a:p>
            <a:r>
              <a:rPr lang="sk-SK" dirty="0" smtClean="0"/>
              <a:t>1988 – povolenia k odchodu do miest – ak si obživu zoženú sami (v mestách: železná miska ryže)</a:t>
            </a:r>
          </a:p>
          <a:p>
            <a:r>
              <a:rPr lang="sk-SK" dirty="0" smtClean="0"/>
              <a:t>90-roky: zrušenie dotácii </a:t>
            </a:r>
          </a:p>
          <a:p>
            <a:pPr marL="0" indent="0">
              <a:buNone/>
            </a:pPr>
            <a:r>
              <a:rPr lang="sk-SK" dirty="0" smtClean="0"/>
              <a:t>obilia v mestách a </a:t>
            </a:r>
          </a:p>
          <a:p>
            <a:pPr marL="0" indent="0">
              <a:buNone/>
            </a:pPr>
            <a:r>
              <a:rPr lang="sk-SK" dirty="0" smtClean="0"/>
              <a:t>kupónového systému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4368424" cy="24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Prvé reformné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1998 – zrušená dedičnosť hukou po matke</a:t>
            </a:r>
          </a:p>
          <a:p>
            <a:r>
              <a:rPr lang="sk-SK" dirty="0" smtClean="0"/>
              <a:t>Mestské hukou na základe príbuzenstva </a:t>
            </a:r>
          </a:p>
          <a:p>
            <a:r>
              <a:rPr lang="sk-SK" dirty="0" smtClean="0"/>
              <a:t>2000 – malé mestá – hukou – stabilné živobytie a oficiálne miesto pobytu, stredné mesta – zvyšovali hranicu prijatých ľudí, veľké mesta – najmä kvalifikovaná pracovná sila. 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7205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</TotalTime>
  <Words>272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Administrativní</vt:lpstr>
      <vt:lpstr>Reforma systému registrácie domácností (hukou)</vt:lpstr>
      <vt:lpstr>Lacná pracovná sila …</vt:lpstr>
      <vt:lpstr>Keď sa ide domov na Nový Rok …</vt:lpstr>
      <vt:lpstr>Niekoľko údajov</vt:lpstr>
      <vt:lpstr>Chongqing: mestské vs. vidiecke obyvateľstvo</vt:lpstr>
      <vt:lpstr>Motivácia reformy</vt:lpstr>
      <vt:lpstr>Za status quo</vt:lpstr>
      <vt:lpstr>Prvé reformné kroky</vt:lpstr>
      <vt:lpstr>Prvé reformné kroky</vt:lpstr>
      <vt:lpstr>Ďakujem za pozornosť…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Končiková</dc:creator>
  <cp:lastModifiedBy>Veronika Končiková</cp:lastModifiedBy>
  <cp:revision>13</cp:revision>
  <dcterms:created xsi:type="dcterms:W3CDTF">2013-02-27T21:51:14Z</dcterms:created>
  <dcterms:modified xsi:type="dcterms:W3CDTF">2013-02-28T01:04:13Z</dcterms:modified>
</cp:coreProperties>
</file>