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5EEE-8CF7-478B-8A8D-E21D2F8E94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D17-C879-4D04-9AA9-F1028A5C3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8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5EEE-8CF7-478B-8A8D-E21D2F8E94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D17-C879-4D04-9AA9-F1028A5C3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98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5EEE-8CF7-478B-8A8D-E21D2F8E94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D17-C879-4D04-9AA9-F1028A5C3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15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5EEE-8CF7-478B-8A8D-E21D2F8E94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D17-C879-4D04-9AA9-F1028A5C3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77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5EEE-8CF7-478B-8A8D-E21D2F8E94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D17-C879-4D04-9AA9-F1028A5C3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08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5EEE-8CF7-478B-8A8D-E21D2F8E94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D17-C879-4D04-9AA9-F1028A5C3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02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5EEE-8CF7-478B-8A8D-E21D2F8E94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D17-C879-4D04-9AA9-F1028A5C3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01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5EEE-8CF7-478B-8A8D-E21D2F8E94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D17-C879-4D04-9AA9-F1028A5C3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90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5EEE-8CF7-478B-8A8D-E21D2F8E94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D17-C879-4D04-9AA9-F1028A5C3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81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5EEE-8CF7-478B-8A8D-E21D2F8E94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D17-C879-4D04-9AA9-F1028A5C3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05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5EEE-8CF7-478B-8A8D-E21D2F8E94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D17-C879-4D04-9AA9-F1028A5C3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0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5EEE-8CF7-478B-8A8D-E21D2F8E9412}" type="datetimeFigureOut">
              <a:rPr lang="cs-CZ" smtClean="0"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2D17-C879-4D04-9AA9-F1028A5C3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33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Projektseminar: Theaterfestival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Leitung: Mag. Christina Fasching, </a:t>
            </a:r>
            <a:r>
              <a:rPr lang="de-DE" dirty="0" err="1" smtClean="0"/>
              <a:t>Mgr</a:t>
            </a:r>
            <a:r>
              <a:rPr lang="de-DE" dirty="0" smtClean="0"/>
              <a:t>. Milena </a:t>
            </a:r>
            <a:r>
              <a:rPr lang="de-DE" dirty="0" err="1" smtClean="0"/>
              <a:t>Kubátová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32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Rechte und Pflichten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Freier Eintritt ins Theater</a:t>
            </a:r>
          </a:p>
          <a:p>
            <a:r>
              <a:rPr lang="de-DE" dirty="0" smtClean="0"/>
              <a:t>Kostenersatz durch Stipendien</a:t>
            </a:r>
          </a:p>
          <a:p>
            <a:r>
              <a:rPr lang="de-DE" dirty="0" smtClean="0"/>
              <a:t>3 Kredite</a:t>
            </a:r>
          </a:p>
          <a:p>
            <a:endParaRPr lang="de-DE" dirty="0" smtClean="0"/>
          </a:p>
          <a:p>
            <a:r>
              <a:rPr lang="de-DE" dirty="0" smtClean="0"/>
              <a:t>Verlässliche Erledigung aller übernommenen Aufgaben vor und während des Festivals</a:t>
            </a:r>
          </a:p>
        </p:txBody>
      </p:sp>
    </p:spTree>
    <p:extLst>
      <p:ext uri="{BB962C8B-B14F-4D97-AF65-F5344CB8AC3E}">
        <p14:creationId xmlns:p14="http://schemas.microsoft.com/office/powerpoint/2010/main" val="37565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 und Termine des Seminars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Vorbereitung und Organisation des Studententheaterfestivals „Drehbühne Brno“ </a:t>
            </a:r>
          </a:p>
          <a:p>
            <a:r>
              <a:rPr lang="de-DE" dirty="0" smtClean="0"/>
              <a:t>Zeit und Ort: 14-tägig, Di. 17.30-19.05h, Raum G12, Theater </a:t>
            </a:r>
            <a:r>
              <a:rPr lang="de-DE" dirty="0" err="1" smtClean="0"/>
              <a:t>Barka</a:t>
            </a:r>
            <a:r>
              <a:rPr lang="de-DE" dirty="0" smtClean="0"/>
              <a:t>, Brno</a:t>
            </a:r>
          </a:p>
          <a:p>
            <a:r>
              <a:rPr lang="de-DE" dirty="0" smtClean="0"/>
              <a:t>Weitere Termine: 5.3., 19.3., 2.4., 16.4., 30.4., 7.5., 14.5.</a:t>
            </a:r>
          </a:p>
          <a:p>
            <a:r>
              <a:rPr lang="de-DE" dirty="0" smtClean="0"/>
              <a:t>Festival: Mittwoch, 15. ─ Sonntag, 19. Mai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22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des Seminars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Eigenverantwortliche Projektarbeit</a:t>
            </a:r>
          </a:p>
          <a:p>
            <a:r>
              <a:rPr lang="de-DE" dirty="0" smtClean="0"/>
              <a:t>Jeder macht das, was er möchte und was er kann</a:t>
            </a:r>
          </a:p>
          <a:p>
            <a:r>
              <a:rPr lang="de-DE" dirty="0" smtClean="0"/>
              <a:t>Verschiedene Aufgaben für verschiedene Studierende</a:t>
            </a:r>
          </a:p>
          <a:p>
            <a:r>
              <a:rPr lang="de-DE" dirty="0" smtClean="0"/>
              <a:t>Kooperatives und selbstständiges Arbeiten</a:t>
            </a:r>
          </a:p>
          <a:p>
            <a:r>
              <a:rPr lang="de-DE" dirty="0" smtClean="0"/>
              <a:t>Regelmäßige Kontakttreffen, um Informationen auszutauschen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3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wird erwartet?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Verlässlichkeit</a:t>
            </a:r>
          </a:p>
          <a:p>
            <a:r>
              <a:rPr lang="de-DE" dirty="0" smtClean="0"/>
              <a:t>Verfügbarkeit (telefonisch, per Email, persönlich)</a:t>
            </a:r>
          </a:p>
          <a:p>
            <a:r>
              <a:rPr lang="de-DE" dirty="0" smtClean="0"/>
              <a:t>Eigeninitiative</a:t>
            </a:r>
          </a:p>
          <a:p>
            <a:r>
              <a:rPr lang="de-DE" dirty="0" smtClean="0"/>
              <a:t>Kontaktfreudigkeit</a:t>
            </a:r>
          </a:p>
          <a:p>
            <a:r>
              <a:rPr lang="de-DE" dirty="0" smtClean="0"/>
              <a:t>Teamfähigkeit</a:t>
            </a:r>
          </a:p>
          <a:p>
            <a:r>
              <a:rPr lang="de-DE" dirty="0" smtClean="0"/>
              <a:t>Interesse für das Festival und die Gäste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87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	Was ist die Drehbühne?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188640"/>
            <a:ext cx="2196120" cy="1244142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Internationales Studententheaterfestival in deutscher Sprache</a:t>
            </a:r>
          </a:p>
          <a:p>
            <a:r>
              <a:rPr lang="de-DE" dirty="0" smtClean="0"/>
              <a:t>Seit 2007 im Theater </a:t>
            </a:r>
            <a:r>
              <a:rPr lang="de-DE" dirty="0" err="1" smtClean="0"/>
              <a:t>Barka</a:t>
            </a:r>
            <a:endParaRPr lang="de-DE" dirty="0" smtClean="0"/>
          </a:p>
          <a:p>
            <a:r>
              <a:rPr lang="de-DE" dirty="0" smtClean="0"/>
              <a:t>Organisiert von der Gruppe07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902208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	Was ist die Drehbühne?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Amateur-Theatergruppen aus Deutschland, Österreich, Ungarn, Tschechien</a:t>
            </a:r>
          </a:p>
          <a:p>
            <a:r>
              <a:rPr lang="de-DE" dirty="0" smtClean="0"/>
              <a:t>Kulturelles Rahmenprogramm</a:t>
            </a:r>
          </a:p>
          <a:p>
            <a:r>
              <a:rPr lang="de-DE" dirty="0" smtClean="0"/>
              <a:t>Workshops, Diskussionen, gemeinsame Abende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188640"/>
            <a:ext cx="2196120" cy="12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Drehbühne 2012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188640"/>
            <a:ext cx="2196120" cy="12441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3384376" cy="25382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3491880" cy="26189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31382"/>
            <a:ext cx="3384376" cy="2538282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8" y="1431382"/>
            <a:ext cx="3528392" cy="2646294"/>
          </a:xfrm>
        </p:spPr>
      </p:pic>
    </p:spTree>
    <p:extLst>
      <p:ext uri="{BB962C8B-B14F-4D97-AF65-F5344CB8AC3E}">
        <p14:creationId xmlns:p14="http://schemas.microsoft.com/office/powerpoint/2010/main" val="35984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Drehbühne 2012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Eröffnungskonzert im Österreich Institut mit Begrüßung und Büffet</a:t>
            </a:r>
          </a:p>
          <a:p>
            <a:r>
              <a:rPr lang="de-DE" dirty="0" smtClean="0"/>
              <a:t>2 Theatervorstellungen/Abend im Theater </a:t>
            </a:r>
            <a:r>
              <a:rPr lang="de-DE" dirty="0" err="1" smtClean="0"/>
              <a:t>Barka</a:t>
            </a:r>
            <a:r>
              <a:rPr lang="de-DE" dirty="0" smtClean="0"/>
              <a:t>, Diskussionen</a:t>
            </a:r>
          </a:p>
          <a:p>
            <a:r>
              <a:rPr lang="de-DE" dirty="0" smtClean="0"/>
              <a:t>Tagesprogramm: Performance vor der MZK, architektonische Stadtführung,  Beachvolleyball-Ausflug,</a:t>
            </a:r>
          </a:p>
          <a:p>
            <a:r>
              <a:rPr lang="de-DE" dirty="0" smtClean="0"/>
              <a:t>3-tägiger Theaterworkshop, Präsentation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188640"/>
            <a:ext cx="2196120" cy="12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8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Drehbühne 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5 Gastgruppen: </a:t>
            </a:r>
          </a:p>
          <a:p>
            <a:pPr lvl="1"/>
            <a:r>
              <a:rPr lang="de-DE" dirty="0" err="1" smtClean="0"/>
              <a:t>Dramaschine</a:t>
            </a:r>
            <a:r>
              <a:rPr lang="de-DE" dirty="0" smtClean="0"/>
              <a:t> Pécs</a:t>
            </a:r>
          </a:p>
          <a:p>
            <a:pPr lvl="1"/>
            <a:r>
              <a:rPr lang="de-DE" dirty="0" err="1" smtClean="0"/>
              <a:t>Cammerspiele</a:t>
            </a:r>
            <a:r>
              <a:rPr lang="de-DE" dirty="0" smtClean="0"/>
              <a:t> Leipzig</a:t>
            </a:r>
          </a:p>
          <a:p>
            <a:pPr lvl="1"/>
            <a:r>
              <a:rPr lang="de-DE" dirty="0" smtClean="0"/>
              <a:t>die </a:t>
            </a:r>
            <a:r>
              <a:rPr lang="de-DE" dirty="0" err="1" smtClean="0"/>
              <a:t>bühne</a:t>
            </a:r>
            <a:r>
              <a:rPr lang="de-DE" dirty="0" smtClean="0"/>
              <a:t> Dresden</a:t>
            </a:r>
          </a:p>
          <a:p>
            <a:pPr lvl="1"/>
            <a:r>
              <a:rPr lang="de-DE" dirty="0" smtClean="0"/>
              <a:t>Karlstruppe Prag</a:t>
            </a:r>
          </a:p>
          <a:p>
            <a:pPr lvl="1"/>
            <a:r>
              <a:rPr lang="de-DE" dirty="0" err="1" smtClean="0"/>
              <a:t>DoppelL</a:t>
            </a:r>
            <a:r>
              <a:rPr lang="de-DE" dirty="0" smtClean="0"/>
              <a:t>, Päd. Fakultät</a:t>
            </a:r>
          </a:p>
          <a:p>
            <a:r>
              <a:rPr lang="de-DE" dirty="0" smtClean="0"/>
              <a:t>Musikworkshop und Konzert: Jana und die Piraten</a:t>
            </a:r>
          </a:p>
          <a:p>
            <a:r>
              <a:rPr lang="de-DE" dirty="0" smtClean="0"/>
              <a:t>Weitere Programmpunkte…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188640"/>
            <a:ext cx="2196120" cy="12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842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248</Words>
  <Application>Microsoft Office PowerPoint</Application>
  <PresentationFormat>Předvádění na obrazovce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Projektseminar: Theaterfestival</vt:lpstr>
      <vt:lpstr>Inhalt und Termine des Seminars</vt:lpstr>
      <vt:lpstr>Ablauf des Seminars</vt:lpstr>
      <vt:lpstr>Was wird erwartet?</vt:lpstr>
      <vt:lpstr> Was ist die Drehbühne?</vt:lpstr>
      <vt:lpstr> Was ist die Drehbühne?</vt:lpstr>
      <vt:lpstr>Drehbühne 2012</vt:lpstr>
      <vt:lpstr>Drehbühne 2012</vt:lpstr>
      <vt:lpstr>Drehbühne 2013</vt:lpstr>
      <vt:lpstr>Rechte und Pflichten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Projektseminar: Theaterfestival</dc:title>
  <dc:creator>Christina Fasching</dc:creator>
  <cp:lastModifiedBy>Christina Fasching</cp:lastModifiedBy>
  <cp:revision>6</cp:revision>
  <dcterms:created xsi:type="dcterms:W3CDTF">2013-02-19T12:48:02Z</dcterms:created>
  <dcterms:modified xsi:type="dcterms:W3CDTF">2013-02-19T14:39:07Z</dcterms:modified>
</cp:coreProperties>
</file>