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D2B8-EE78-4CF2-AA94-140EC6515DB6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F9E-F9CE-44D1-82F0-3856325D17B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Tendenzen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Musikklub</a:t>
            </a:r>
            <a:endParaRPr lang="cs-CZ" dirty="0" smtClean="0"/>
          </a:p>
          <a:p>
            <a:r>
              <a:rPr lang="cs-CZ" dirty="0" smtClean="0"/>
              <a:t>9.5.2013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neuen Tendenzen gibt es in der Weltmusik</a:t>
            </a:r>
            <a:r>
              <a:rPr lang="de-DE" dirty="0" smtClean="0"/>
              <a:t>?</a:t>
            </a:r>
            <a:endParaRPr lang="cs-CZ" dirty="0" smtClean="0"/>
          </a:p>
          <a:p>
            <a:r>
              <a:rPr lang="de-DE" dirty="0" smtClean="0"/>
              <a:t> </a:t>
            </a:r>
            <a:r>
              <a:rPr lang="de-DE" dirty="0"/>
              <a:t>In welche Richtung sollte sich die Musik orientieren? </a:t>
            </a:r>
            <a:endParaRPr lang="cs-CZ" dirty="0" smtClean="0"/>
          </a:p>
          <a:p>
            <a:r>
              <a:rPr lang="de-DE" dirty="0" smtClean="0"/>
              <a:t>Worüber </a:t>
            </a:r>
            <a:r>
              <a:rPr lang="de-DE" dirty="0"/>
              <a:t>spricht man</a:t>
            </a:r>
            <a:r>
              <a:rPr lang="de-DE" dirty="0" smtClean="0"/>
              <a:t>?</a:t>
            </a:r>
            <a:endParaRPr lang="cs-CZ" dirty="0" smtClean="0"/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kann</a:t>
            </a:r>
            <a:r>
              <a:rPr lang="cs-CZ" dirty="0" smtClean="0"/>
              <a:t> man </a:t>
            </a:r>
            <a:r>
              <a:rPr lang="cs-CZ" dirty="0" err="1" smtClean="0"/>
              <a:t>mischen</a:t>
            </a:r>
            <a:r>
              <a:rPr lang="cs-CZ" dirty="0" smtClean="0"/>
              <a:t>?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würdet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nie</a:t>
            </a:r>
            <a:r>
              <a:rPr lang="cs-CZ" dirty="0" smtClean="0"/>
              <a:t> </a:t>
            </a:r>
            <a:r>
              <a:rPr lang="cs-CZ" dirty="0" err="1" smtClean="0"/>
              <a:t>mischen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Moop</a:t>
            </a:r>
            <a:r>
              <a:rPr lang="cs-CZ" dirty="0" smtClean="0"/>
              <a:t> Mama – </a:t>
            </a:r>
            <a:r>
              <a:rPr lang="cs-CZ" dirty="0" err="1" smtClean="0"/>
              <a:t>Liebe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Musikstile</a:t>
            </a:r>
            <a:r>
              <a:rPr lang="cs-CZ" dirty="0" smtClean="0"/>
              <a:t> </a:t>
            </a:r>
            <a:r>
              <a:rPr lang="cs-CZ" dirty="0" err="1" smtClean="0"/>
              <a:t>habt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Womit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Musik</a:t>
            </a:r>
            <a:r>
              <a:rPr lang="cs-CZ" dirty="0"/>
              <a:t> </a:t>
            </a:r>
            <a:r>
              <a:rPr lang="cs-CZ" dirty="0" smtClean="0"/>
              <a:t>„</a:t>
            </a:r>
            <a:r>
              <a:rPr lang="cs-CZ" dirty="0" err="1" smtClean="0"/>
              <a:t>neu</a:t>
            </a:r>
            <a:r>
              <a:rPr lang="cs-CZ" dirty="0" smtClean="0"/>
              <a:t>“?</a:t>
            </a:r>
          </a:p>
          <a:p>
            <a:r>
              <a:rPr lang="cs-CZ" dirty="0" err="1" smtClean="0"/>
              <a:t>Passt</a:t>
            </a:r>
            <a:r>
              <a:rPr lang="cs-CZ" dirty="0" smtClean="0"/>
              <a:t> der Text </a:t>
            </a:r>
            <a:r>
              <a:rPr lang="cs-CZ" dirty="0" err="1" smtClean="0"/>
              <a:t>mit</a:t>
            </a:r>
            <a:r>
              <a:rPr lang="cs-CZ" dirty="0" smtClean="0"/>
              <a:t> der </a:t>
            </a:r>
            <a:r>
              <a:rPr lang="cs-CZ" dirty="0" err="1" smtClean="0"/>
              <a:t>Musik</a:t>
            </a:r>
            <a:r>
              <a:rPr lang="cs-CZ" dirty="0" smtClean="0"/>
              <a:t> </a:t>
            </a:r>
            <a:r>
              <a:rPr lang="cs-CZ" dirty="0" err="1" smtClean="0"/>
              <a:t>zusammen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Whack</a:t>
            </a:r>
            <a:r>
              <a:rPr lang="cs-CZ" dirty="0" smtClean="0"/>
              <a:t> MC - A </a:t>
            </a:r>
            <a:r>
              <a:rPr lang="cs-CZ" dirty="0" err="1"/>
              <a:t>whack</a:t>
            </a:r>
            <a:r>
              <a:rPr lang="cs-CZ" dirty="0"/>
              <a:t> </a:t>
            </a:r>
            <a:r>
              <a:rPr lang="cs-CZ" dirty="0" err="1"/>
              <a:t>mc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rapper on </a:t>
            </a:r>
            <a:r>
              <a:rPr lang="cs-CZ" dirty="0" err="1"/>
              <a:t>Mtv</a:t>
            </a:r>
            <a:r>
              <a:rPr lang="cs-CZ" dirty="0"/>
              <a:t>... these </a:t>
            </a:r>
            <a:r>
              <a:rPr lang="cs-CZ" dirty="0" err="1"/>
              <a:t>people</a:t>
            </a:r>
            <a:r>
              <a:rPr lang="cs-CZ" dirty="0"/>
              <a:t> rap to make </a:t>
            </a:r>
            <a:r>
              <a:rPr lang="cs-CZ" dirty="0" err="1"/>
              <a:t>money</a:t>
            </a:r>
            <a:r>
              <a:rPr lang="cs-CZ" dirty="0"/>
              <a:t> and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 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/>
              <a:t>money</a:t>
            </a:r>
            <a:r>
              <a:rPr lang="cs-CZ" dirty="0"/>
              <a:t> and hot </a:t>
            </a:r>
            <a:r>
              <a:rPr lang="cs-CZ" dirty="0" err="1"/>
              <a:t>ass</a:t>
            </a:r>
            <a:r>
              <a:rPr lang="cs-CZ" dirty="0"/>
              <a:t> </a:t>
            </a:r>
            <a:r>
              <a:rPr lang="cs-CZ" dirty="0" err="1"/>
              <a:t>girls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videos</a:t>
            </a:r>
            <a:r>
              <a:rPr lang="cs-CZ" dirty="0"/>
              <a:t>, </a:t>
            </a:r>
            <a:r>
              <a:rPr lang="cs-CZ" dirty="0" smtClean="0"/>
              <a:t>these </a:t>
            </a:r>
            <a:r>
              <a:rPr lang="cs-CZ" dirty="0" err="1"/>
              <a:t>people</a:t>
            </a:r>
            <a:r>
              <a:rPr lang="cs-CZ" dirty="0"/>
              <a:t> are NOT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confused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hip-hop </a:t>
            </a:r>
            <a:r>
              <a:rPr lang="cs-CZ" dirty="0" err="1"/>
              <a:t>artists</a:t>
            </a:r>
            <a:r>
              <a:rPr lang="cs-CZ" dirty="0"/>
              <a:t>. </a:t>
            </a:r>
            <a:r>
              <a:rPr lang="cs-CZ" dirty="0" smtClean="0"/>
              <a:t>Real </a:t>
            </a:r>
            <a:r>
              <a:rPr lang="cs-CZ" dirty="0"/>
              <a:t>hip-hop </a:t>
            </a:r>
            <a:r>
              <a:rPr lang="cs-CZ" dirty="0" err="1"/>
              <a:t>M.C.'s</a:t>
            </a:r>
            <a:r>
              <a:rPr lang="cs-CZ" dirty="0"/>
              <a:t> rap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, and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</a:t>
            </a:r>
            <a:endParaRPr lang="cs-CZ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2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Beck´s</a:t>
            </a:r>
            <a:r>
              <a:rPr lang="cs-CZ" dirty="0" smtClean="0"/>
              <a:t> Lemon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http://www.designnation.de/Media/Galerie/4a637939ebbe6,Becks-Green-Lem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9523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Moop</a:t>
            </a:r>
            <a:r>
              <a:rPr lang="cs-CZ" dirty="0" smtClean="0"/>
              <a:t> Mama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* 2009 </a:t>
            </a:r>
            <a:r>
              <a:rPr lang="cs-CZ" dirty="0" err="1" smtClean="0"/>
              <a:t>München</a:t>
            </a:r>
            <a:endParaRPr lang="cs-CZ" dirty="0" smtClean="0"/>
          </a:p>
          <a:p>
            <a:r>
              <a:rPr lang="cs-CZ" dirty="0" smtClean="0"/>
              <a:t>11-</a:t>
            </a:r>
            <a:r>
              <a:rPr lang="cs-CZ" dirty="0" err="1" smtClean="0"/>
              <a:t>köpfige</a:t>
            </a:r>
            <a:r>
              <a:rPr lang="cs-CZ" dirty="0" smtClean="0"/>
              <a:t> </a:t>
            </a:r>
            <a:r>
              <a:rPr lang="cs-CZ" dirty="0" err="1" smtClean="0"/>
              <a:t>Brass</a:t>
            </a:r>
            <a:r>
              <a:rPr lang="cs-CZ" dirty="0" smtClean="0"/>
              <a:t> Band</a:t>
            </a:r>
          </a:p>
          <a:p>
            <a:r>
              <a:rPr lang="de-DE" dirty="0"/>
              <a:t> </a:t>
            </a:r>
            <a:r>
              <a:rPr lang="cs-CZ" dirty="0" smtClean="0"/>
              <a:t>i</a:t>
            </a:r>
            <a:r>
              <a:rPr lang="de-DE" dirty="0" err="1" smtClean="0"/>
              <a:t>hren</a:t>
            </a:r>
            <a:r>
              <a:rPr lang="de-DE" dirty="0" smtClean="0"/>
              <a:t> </a:t>
            </a:r>
            <a:r>
              <a:rPr lang="de-DE" dirty="0"/>
              <a:t>Stil beschreiben sie selbst als „Urban Brass</a:t>
            </a:r>
            <a:r>
              <a:rPr lang="de-DE" dirty="0" smtClean="0"/>
              <a:t>“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de-DE" dirty="0" smtClean="0"/>
              <a:t>Sie </a:t>
            </a:r>
            <a:r>
              <a:rPr lang="de-DE" dirty="0"/>
              <a:t>rappen überall, am liebsten unangemeldet - und machen Blasmusik für hippe Großstädter: Die Münchner Gruppe "</a:t>
            </a:r>
            <a:r>
              <a:rPr lang="de-DE" dirty="0" err="1"/>
              <a:t>Moop</a:t>
            </a:r>
            <a:r>
              <a:rPr lang="de-DE" dirty="0"/>
              <a:t> Mama" erspielt sich ihren Erfolg mit einer Mischung aus Brass und Rap höchst unkonventionell</a:t>
            </a:r>
            <a:r>
              <a:rPr lang="de-DE" dirty="0" smtClean="0"/>
              <a:t>.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LaBrassBanda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* 2007</a:t>
            </a:r>
          </a:p>
          <a:p>
            <a:r>
              <a:rPr lang="cs-CZ" dirty="0" err="1" smtClean="0"/>
              <a:t>Blasmusik-Gruppe</a:t>
            </a:r>
            <a:r>
              <a:rPr lang="cs-CZ" dirty="0" smtClean="0"/>
              <a:t> </a:t>
            </a:r>
          </a:p>
          <a:p>
            <a:r>
              <a:rPr lang="de-DE" dirty="0" smtClean="0"/>
              <a:t>Der Bandname leitet sich ab vom italienischen la </a:t>
            </a:r>
            <a:r>
              <a:rPr lang="de-DE" dirty="0" err="1" smtClean="0"/>
              <a:t>banda</a:t>
            </a:r>
            <a:r>
              <a:rPr lang="de-DE" dirty="0" smtClean="0"/>
              <a:t> und vom englischen brass band, was beides jeweils auf Deutsch „Blasmusikkapelle“ bedeutet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Volksmusik</a:t>
            </a:r>
            <a:r>
              <a:rPr lang="cs-CZ" dirty="0" smtClean="0"/>
              <a:t>, </a:t>
            </a:r>
            <a:r>
              <a:rPr lang="cs-CZ" dirty="0" err="1" smtClean="0"/>
              <a:t>Brass</a:t>
            </a:r>
            <a:r>
              <a:rPr lang="cs-CZ" dirty="0" smtClean="0"/>
              <a:t>, Reggae</a:t>
            </a:r>
            <a:r>
              <a:rPr lang="cs-CZ" dirty="0" smtClean="0"/>
              <a:t>, Punk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dirty="0" smtClean="0"/>
              <a:t>1. </a:t>
            </a:r>
            <a:r>
              <a:rPr lang="de-DE" sz="2400" dirty="0" smtClean="0"/>
              <a:t>Wer </a:t>
            </a:r>
            <a:r>
              <a:rPr lang="de-DE" sz="2400" dirty="0"/>
              <a:t>ist Mr. Lancaster in </a:t>
            </a:r>
            <a:r>
              <a:rPr lang="de-DE" sz="2400" dirty="0" err="1"/>
              <a:t>Mellow</a:t>
            </a:r>
            <a:r>
              <a:rPr lang="de-DE" sz="2400" dirty="0"/>
              <a:t> Marks „Was geht ab mit der Liebe“?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2. </a:t>
            </a:r>
            <a:r>
              <a:rPr lang="cs-CZ" sz="2400" dirty="0" err="1" smtClean="0"/>
              <a:t>Wer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„</a:t>
            </a:r>
            <a:r>
              <a:rPr lang="cs-CZ" sz="2400" dirty="0" err="1" smtClean="0"/>
              <a:t>Kanake</a:t>
            </a:r>
            <a:r>
              <a:rPr lang="cs-CZ" sz="2400" dirty="0" smtClean="0"/>
              <a:t>“?</a:t>
            </a:r>
          </a:p>
          <a:p>
            <a:pPr marL="0" indent="0">
              <a:buNone/>
            </a:pPr>
            <a:r>
              <a:rPr lang="cs-CZ" sz="2400" dirty="0" smtClean="0"/>
              <a:t>3. </a:t>
            </a:r>
            <a:r>
              <a:rPr lang="de-DE" sz="2400" dirty="0"/>
              <a:t>„Es ist Zeit, steht auf, Angesicht zu Angesicht, erkennt – wir haben das Gewicht!“ über welche Gruppe der Menschen singt Aziza A. in „Es ist Zeit?“ 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dirty="0" smtClean="0"/>
              <a:t>4. </a:t>
            </a:r>
            <a:r>
              <a:rPr lang="de-DE" sz="2400" dirty="0"/>
              <a:t>Was bedeutet „</a:t>
            </a:r>
            <a:r>
              <a:rPr lang="de-DE" sz="2400" dirty="0" err="1"/>
              <a:t>mellow</a:t>
            </a:r>
            <a:r>
              <a:rPr lang="de-DE" sz="2400" dirty="0"/>
              <a:t>“ in </a:t>
            </a:r>
            <a:r>
              <a:rPr lang="de-DE" sz="2400" dirty="0" err="1"/>
              <a:t>Mellow</a:t>
            </a:r>
            <a:r>
              <a:rPr lang="de-DE" sz="2400" dirty="0"/>
              <a:t> Mark</a:t>
            </a:r>
            <a:r>
              <a:rPr lang="de-DE" sz="2400" dirty="0" smtClean="0"/>
              <a:t>?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dirty="0" smtClean="0"/>
              <a:t>5. </a:t>
            </a:r>
            <a:r>
              <a:rPr lang="de-DE" sz="2400" dirty="0" smtClean="0"/>
              <a:t>Ergänzt</a:t>
            </a:r>
            <a:r>
              <a:rPr lang="cs-CZ" sz="2400" dirty="0" smtClean="0"/>
              <a:t> den Text</a:t>
            </a:r>
            <a:r>
              <a:rPr lang="de-DE" sz="2400" dirty="0" smtClean="0"/>
              <a:t>! </a:t>
            </a:r>
            <a:r>
              <a:rPr lang="de-DE" sz="2400" b="1" dirty="0"/>
              <a:t>dito, </a:t>
            </a:r>
            <a:r>
              <a:rPr lang="de-DE" sz="2400" b="1" dirty="0" err="1"/>
              <a:t>mikro</a:t>
            </a:r>
            <a:r>
              <a:rPr lang="de-DE" sz="2400" b="1" dirty="0"/>
              <a:t>, </a:t>
            </a:r>
            <a:r>
              <a:rPr lang="de-DE" sz="2400" b="1" dirty="0" err="1"/>
              <a:t>schizo</a:t>
            </a:r>
            <a:endParaRPr lang="cs-CZ" sz="2400" b="1" dirty="0"/>
          </a:p>
          <a:p>
            <a:r>
              <a:rPr lang="de-DE" sz="2400" dirty="0" err="1"/>
              <a:t>Mellow</a:t>
            </a:r>
            <a:r>
              <a:rPr lang="de-DE" sz="2400" dirty="0"/>
              <a:t> Mark ist hier am (1), manche sagen ich war (2), dann sag ich ihnen immer (3)</a:t>
            </a:r>
            <a:endParaRPr lang="cs-CZ" sz="2400" dirty="0"/>
          </a:p>
          <a:p>
            <a:pPr marL="0" lvl="0" indent="0">
              <a:buNone/>
            </a:pPr>
            <a:r>
              <a:rPr lang="cs-CZ" sz="2400" dirty="0" smtClean="0"/>
              <a:t>6. </a:t>
            </a:r>
            <a:r>
              <a:rPr lang="de-DE" sz="2400" dirty="0"/>
              <a:t>Wer ist Mr. Lancaster in </a:t>
            </a:r>
            <a:r>
              <a:rPr lang="de-DE" sz="2400" dirty="0" err="1"/>
              <a:t>Mellow</a:t>
            </a:r>
            <a:r>
              <a:rPr lang="de-DE" sz="2400" dirty="0"/>
              <a:t> Marks „Was geht ab mit der Liebe“?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7.</a:t>
            </a:r>
            <a:r>
              <a:rPr lang="de-DE" sz="2400" dirty="0"/>
              <a:t> Nennt </a:t>
            </a:r>
            <a:r>
              <a:rPr lang="de-DE" sz="2400" dirty="0" smtClean="0"/>
              <a:t>mindestens</a:t>
            </a:r>
            <a:r>
              <a:rPr lang="cs-CZ" sz="2400" dirty="0" smtClean="0"/>
              <a:t> </a:t>
            </a:r>
            <a:r>
              <a:rPr lang="de-DE" sz="2400" dirty="0" smtClean="0"/>
              <a:t>3 Coverversionen</a:t>
            </a:r>
            <a:r>
              <a:rPr lang="cs-CZ" sz="2400" dirty="0" smtClean="0"/>
              <a:t> (</a:t>
            </a:r>
            <a:r>
              <a:rPr lang="cs-CZ" sz="2400" dirty="0" err="1" smtClean="0"/>
              <a:t>müssen</a:t>
            </a:r>
            <a:r>
              <a:rPr lang="cs-CZ" sz="2400" dirty="0" smtClean="0"/>
              <a:t> </a:t>
            </a:r>
            <a:r>
              <a:rPr lang="cs-CZ" sz="2400" dirty="0" err="1" smtClean="0"/>
              <a:t>nicht</a:t>
            </a:r>
            <a:r>
              <a:rPr lang="cs-CZ" sz="2400" dirty="0" smtClean="0"/>
              <a:t> </a:t>
            </a:r>
            <a:r>
              <a:rPr lang="cs-CZ" sz="2400" dirty="0" err="1" smtClean="0"/>
              <a:t>auf</a:t>
            </a:r>
            <a:r>
              <a:rPr lang="cs-CZ" sz="2400" dirty="0" smtClean="0"/>
              <a:t> </a:t>
            </a:r>
            <a:r>
              <a:rPr lang="cs-CZ" sz="2400" dirty="0" err="1" smtClean="0"/>
              <a:t>Deutsch</a:t>
            </a:r>
            <a:r>
              <a:rPr lang="cs-CZ" sz="2400" dirty="0" smtClean="0"/>
              <a:t> </a:t>
            </a:r>
            <a:r>
              <a:rPr lang="cs-CZ" sz="2400" dirty="0" err="1" smtClean="0"/>
              <a:t>sein</a:t>
            </a:r>
            <a:r>
              <a:rPr lang="cs-CZ" sz="2400" dirty="0" smtClean="0"/>
              <a:t>)</a:t>
            </a:r>
          </a:p>
          <a:p>
            <a:pPr marL="0" lvl="0" indent="0">
              <a:buNone/>
            </a:pPr>
            <a:r>
              <a:rPr lang="cs-CZ" sz="2400" dirty="0" smtClean="0"/>
              <a:t>8. </a:t>
            </a:r>
            <a:r>
              <a:rPr lang="de-DE" sz="2400" dirty="0"/>
              <a:t>Korrigiert zu den ursprünglichen Namen!</a:t>
            </a:r>
            <a:endParaRPr lang="cs-CZ" sz="2400" dirty="0"/>
          </a:p>
          <a:p>
            <a:r>
              <a:rPr lang="en-US" sz="2400" dirty="0"/>
              <a:t>Mercedes Dance, </a:t>
            </a:r>
            <a:r>
              <a:rPr lang="en-US" sz="2400" dirty="0" err="1"/>
              <a:t>Wir</a:t>
            </a:r>
            <a:r>
              <a:rPr lang="en-US" sz="2400" dirty="0"/>
              <a:t> Kinder </a:t>
            </a:r>
            <a:r>
              <a:rPr lang="en-US" sz="2400" dirty="0" err="1"/>
              <a:t>vom</a:t>
            </a:r>
            <a:r>
              <a:rPr lang="en-US" sz="2400" dirty="0"/>
              <a:t> </a:t>
            </a:r>
            <a:r>
              <a:rPr lang="en-US" sz="2400" dirty="0" err="1"/>
              <a:t>Bahnhof</a:t>
            </a:r>
            <a:r>
              <a:rPr lang="en-US" sz="2400" dirty="0"/>
              <a:t> Soul; Anyplace, Anywhere, Anytime</a:t>
            </a:r>
            <a:endParaRPr lang="cs-CZ" sz="2400" dirty="0"/>
          </a:p>
          <a:p>
            <a:pPr marL="0" indent="0">
              <a:buNone/>
            </a:pPr>
            <a:r>
              <a:rPr lang="de-DE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33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 smtClean="0"/>
              <a:t>DANKE FÜR DIE AUFMERKSAMKEIT! </a:t>
            </a:r>
            <a:r>
              <a:rPr lang="cs-CZ" sz="7200" dirty="0" smtClean="0">
                <a:sym typeface="Wingdings" pitchFamily="2" charset="2"/>
              </a:rPr>
              <a:t>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1732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303</Words>
  <Application>Microsoft Office PowerPoint</Application>
  <PresentationFormat>Předvádění na obrazovce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Neue Tendenzen</vt:lpstr>
      <vt:lpstr>???</vt:lpstr>
      <vt:lpstr>Moop Mama – Liebe</vt:lpstr>
      <vt:lpstr>Prezentace aplikace PowerPoint</vt:lpstr>
      <vt:lpstr>Beck´s Lemon</vt:lpstr>
      <vt:lpstr>Moop Mama</vt:lpstr>
      <vt:lpstr>LaBrassBanda </vt:lpstr>
      <vt:lpstr>TEST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Tendenzen</dc:title>
  <dc:creator>Káťa</dc:creator>
  <cp:lastModifiedBy>TOMAS</cp:lastModifiedBy>
  <cp:revision>8</cp:revision>
  <dcterms:created xsi:type="dcterms:W3CDTF">2013-05-08T20:47:24Z</dcterms:created>
  <dcterms:modified xsi:type="dcterms:W3CDTF">2013-05-08T22:26:02Z</dcterms:modified>
</cp:coreProperties>
</file>