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3" r:id="rId4"/>
    <p:sldId id="270" r:id="rId5"/>
    <p:sldId id="271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69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6" autoAdjust="0"/>
    <p:restoredTop sz="9466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5CFF4FB-170D-496A-B31A-DAF248AB84A3}" type="datetimeFigureOut">
              <a:rPr lang="cs-CZ" smtClean="0"/>
              <a:pPr/>
              <a:t>17.2.2013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AFF1C7D-96C4-4EC2-9403-5C7E456B51E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pusdoportugues.org/" TargetMode="External"/><Relationship Id="rId2" Type="http://schemas.openxmlformats.org/officeDocument/2006/relationships/hyperlink" Target="http://www.priberam.pt/dlpo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maps.google.pt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907704" y="2819400"/>
            <a:ext cx="5328592" cy="104164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DIDAKTICKÝ PROJEKT  v </a:t>
            </a:r>
            <a:r>
              <a:rPr lang="pt-PT" dirty="0" smtClean="0"/>
              <a:t>PORTUGAL</a:t>
            </a:r>
            <a:r>
              <a:rPr lang="cs-CZ" dirty="0" smtClean="0"/>
              <a:t>Š</a:t>
            </a:r>
            <a:r>
              <a:rPr lang="pt-PT" dirty="0" smtClean="0"/>
              <a:t>TIN</a:t>
            </a:r>
            <a:r>
              <a:rPr lang="cs-CZ" dirty="0" smtClean="0"/>
              <a:t>Ě (praktický kurz pro studenty Bc. cyklu)</a:t>
            </a:r>
          </a:p>
          <a:p>
            <a:r>
              <a:rPr lang="cs-CZ" dirty="0" smtClean="0"/>
              <a:t>Prioritní oblasti: portugalská kinematografie (</a:t>
            </a:r>
            <a:r>
              <a:rPr lang="cs-CZ" dirty="0" err="1" smtClean="0"/>
              <a:t>krátkometrÁŽNí</a:t>
            </a:r>
            <a:r>
              <a:rPr lang="cs-CZ" dirty="0" smtClean="0"/>
              <a:t> film) a </a:t>
            </a:r>
            <a:r>
              <a:rPr lang="cs-CZ" dirty="0" err="1" smtClean="0"/>
              <a:t>informaČnÍ</a:t>
            </a:r>
            <a:r>
              <a:rPr lang="cs-CZ" dirty="0" smtClean="0"/>
              <a:t> technologie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03784"/>
          </a:xfrm>
          <a:noFill/>
        </p:spPr>
        <p:txBody>
          <a:bodyPr/>
          <a:lstStyle/>
          <a:p>
            <a:r>
              <a:rPr lang="cs-CZ" dirty="0" smtClean="0"/>
              <a:t>Praktická portugalština II</a:t>
            </a:r>
            <a:endParaRPr lang="cs-CZ" dirty="0"/>
          </a:p>
        </p:txBody>
      </p:sp>
      <p:pic>
        <p:nvPicPr>
          <p:cNvPr id="5" name="Picture 2" descr="Z:\prace\opvk\loga\loga\plna-verze\opvk_mu_rgb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157192"/>
            <a:ext cx="5306437" cy="101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De </a:t>
            </a:r>
            <a:r>
              <a:rPr lang="cs-CZ" b="1" dirty="0" err="1" smtClean="0"/>
              <a:t>que</a:t>
            </a:r>
            <a:r>
              <a:rPr lang="cs-CZ" b="1" dirty="0" smtClean="0"/>
              <a:t> </a:t>
            </a:r>
            <a:r>
              <a:rPr lang="cs-CZ" b="1" dirty="0" err="1" smtClean="0"/>
              <a:t>falam</a:t>
            </a:r>
            <a:r>
              <a:rPr lang="cs-CZ" b="1" dirty="0" smtClean="0"/>
              <a:t> os </a:t>
            </a:r>
            <a:r>
              <a:rPr lang="cs-CZ" b="1" dirty="0" err="1" smtClean="0"/>
              <a:t>homens</a:t>
            </a:r>
            <a:r>
              <a:rPr lang="cs-CZ" b="1" dirty="0" smtClean="0"/>
              <a:t> na mata?</a:t>
            </a:r>
            <a:endParaRPr lang="cs-CZ" dirty="0" smtClean="0"/>
          </a:p>
          <a:p>
            <a:pPr lvl="0"/>
            <a:r>
              <a:rPr lang="cs-CZ" dirty="0" smtClean="0"/>
              <a:t>O </a:t>
            </a:r>
            <a:r>
              <a:rPr lang="cs-CZ" dirty="0" err="1" smtClean="0"/>
              <a:t>homem</a:t>
            </a:r>
            <a:r>
              <a:rPr lang="cs-CZ" dirty="0" smtClean="0"/>
              <a:t> </a:t>
            </a:r>
            <a:r>
              <a:rPr lang="cs-CZ" dirty="0" err="1" smtClean="0"/>
              <a:t>desconhecido</a:t>
            </a:r>
            <a:r>
              <a:rPr lang="cs-CZ" dirty="0" smtClean="0"/>
              <a:t> </a:t>
            </a:r>
            <a:r>
              <a:rPr lang="cs-CZ" dirty="0" err="1" smtClean="0"/>
              <a:t>fala</a:t>
            </a:r>
            <a:r>
              <a:rPr lang="cs-CZ" dirty="0" smtClean="0"/>
              <a:t> de……………………………………………………………………………………</a:t>
            </a:r>
          </a:p>
          <a:p>
            <a:pPr lvl="0"/>
            <a:r>
              <a:rPr lang="cs-CZ" dirty="0" smtClean="0"/>
              <a:t>O </a:t>
            </a:r>
            <a:r>
              <a:rPr lang="cs-CZ" dirty="0" err="1" smtClean="0"/>
              <a:t>homem</a:t>
            </a:r>
            <a:r>
              <a:rPr lang="cs-CZ" dirty="0" smtClean="0"/>
              <a:t> </a:t>
            </a:r>
            <a:r>
              <a:rPr lang="cs-CZ" dirty="0" err="1" smtClean="0"/>
              <a:t>fala</a:t>
            </a:r>
            <a:r>
              <a:rPr lang="cs-CZ" dirty="0" smtClean="0"/>
              <a:t> de……………………………………………………………………………………………………………………………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O </a:t>
            </a:r>
            <a:r>
              <a:rPr lang="cs-CZ" b="1" dirty="0" err="1" smtClean="0"/>
              <a:t>homem</a:t>
            </a:r>
            <a:r>
              <a:rPr lang="cs-CZ" b="1" dirty="0" smtClean="0"/>
              <a:t> </a:t>
            </a:r>
            <a:r>
              <a:rPr lang="cs-CZ" b="1" dirty="0" err="1" smtClean="0"/>
              <a:t>desconhecido</a:t>
            </a:r>
            <a:r>
              <a:rPr lang="cs-CZ" b="1" dirty="0" smtClean="0"/>
              <a:t> no </a:t>
            </a:r>
            <a:r>
              <a:rPr lang="cs-CZ" b="1" dirty="0" err="1" smtClean="0"/>
              <a:t>carro</a:t>
            </a:r>
            <a:r>
              <a:rPr lang="cs-CZ" b="1" dirty="0" smtClean="0"/>
              <a:t>.</a:t>
            </a:r>
            <a:endParaRPr lang="cs-CZ" dirty="0" smtClean="0"/>
          </a:p>
          <a:p>
            <a:r>
              <a:rPr lang="cs-CZ" dirty="0" err="1" smtClean="0"/>
              <a:t>Será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pretende</a:t>
            </a:r>
            <a:r>
              <a:rPr lang="cs-CZ" dirty="0" smtClean="0"/>
              <a:t> </a:t>
            </a:r>
            <a:r>
              <a:rPr lang="cs-CZ" dirty="0" err="1" smtClean="0"/>
              <a:t>ajudar</a:t>
            </a:r>
            <a:r>
              <a:rPr lang="cs-CZ" dirty="0" smtClean="0"/>
              <a:t>?...................................................................................................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O </a:t>
            </a:r>
            <a:r>
              <a:rPr lang="cs-CZ" b="1" dirty="0" err="1" smtClean="0"/>
              <a:t>que</a:t>
            </a:r>
            <a:r>
              <a:rPr lang="cs-CZ" b="1" dirty="0" smtClean="0"/>
              <a:t> </a:t>
            </a:r>
            <a:r>
              <a:rPr lang="cs-CZ" b="1" dirty="0" err="1" smtClean="0"/>
              <a:t>acontece</a:t>
            </a:r>
            <a:r>
              <a:rPr lang="cs-CZ" b="1" dirty="0" smtClean="0"/>
              <a:t> </a:t>
            </a:r>
            <a:r>
              <a:rPr lang="cs-CZ" b="1" dirty="0" err="1" smtClean="0"/>
              <a:t>após</a:t>
            </a:r>
            <a:r>
              <a:rPr lang="cs-CZ" b="1" dirty="0" smtClean="0"/>
              <a:t> a </a:t>
            </a:r>
            <a:r>
              <a:rPr lang="cs-CZ" b="1" dirty="0" err="1" smtClean="0"/>
              <a:t>chegada</a:t>
            </a:r>
            <a:r>
              <a:rPr lang="cs-CZ" b="1" dirty="0" smtClean="0"/>
              <a:t> do </a:t>
            </a:r>
            <a:r>
              <a:rPr lang="cs-CZ" b="1" dirty="0" err="1" smtClean="0"/>
              <a:t>casal</a:t>
            </a:r>
            <a:r>
              <a:rPr lang="cs-CZ" b="1" dirty="0" smtClean="0"/>
              <a:t> </a:t>
            </a:r>
            <a:r>
              <a:rPr lang="cs-CZ" b="1" dirty="0" err="1" smtClean="0"/>
              <a:t>ao</a:t>
            </a:r>
            <a:r>
              <a:rPr lang="cs-CZ" b="1" dirty="0" smtClean="0"/>
              <a:t> </a:t>
            </a:r>
            <a:r>
              <a:rPr lang="cs-CZ" b="1" dirty="0" err="1" smtClean="0"/>
              <a:t>local</a:t>
            </a:r>
            <a:r>
              <a:rPr lang="cs-CZ" b="1" dirty="0" smtClean="0"/>
              <a:t> do </a:t>
            </a:r>
            <a:r>
              <a:rPr lang="cs-CZ" b="1" dirty="0" err="1" smtClean="0"/>
              <a:t>acidente</a:t>
            </a:r>
            <a:r>
              <a:rPr lang="cs-CZ" b="1" dirty="0" smtClean="0"/>
              <a:t>? ……………………………………..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…………….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5400" b="1" dirty="0" smtClean="0"/>
          </a:p>
          <a:p>
            <a:pPr algn="ctr">
              <a:buNone/>
            </a:pPr>
            <a:r>
              <a:rPr lang="cs-CZ" sz="6000" b="1" dirty="0" smtClean="0"/>
              <a:t>FUNÇÕES DA LÍNGUA</a:t>
            </a:r>
            <a:endParaRPr lang="cs-CZ" sz="6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exprimir</a:t>
            </a:r>
            <a:r>
              <a:rPr lang="cs-CZ" dirty="0" smtClean="0"/>
              <a:t> </a:t>
            </a:r>
            <a:r>
              <a:rPr lang="cs-CZ" i="1" dirty="0" smtClean="0"/>
              <a:t>a </a:t>
            </a:r>
            <a:r>
              <a:rPr lang="cs-CZ" i="1" dirty="0" err="1" smtClean="0"/>
              <a:t>irritação</a:t>
            </a:r>
            <a:r>
              <a:rPr lang="cs-CZ" dirty="0" smtClean="0"/>
              <a:t>?  </a:t>
            </a:r>
            <a:r>
              <a:rPr lang="cs-CZ" dirty="0" err="1" smtClean="0"/>
              <a:t>Procure</a:t>
            </a:r>
            <a:r>
              <a:rPr lang="cs-CZ" dirty="0" smtClean="0"/>
              <a:t> as </a:t>
            </a:r>
            <a:r>
              <a:rPr lang="cs-CZ" dirty="0" err="1" smtClean="0"/>
              <a:t>expressões</a:t>
            </a:r>
            <a:r>
              <a:rPr lang="cs-CZ" dirty="0" smtClean="0"/>
              <a:t> </a:t>
            </a:r>
            <a:r>
              <a:rPr lang="cs-CZ" dirty="0" err="1" smtClean="0"/>
              <a:t>adequadas</a:t>
            </a:r>
            <a:r>
              <a:rPr lang="cs-CZ" dirty="0" smtClean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exprimir</a:t>
            </a:r>
            <a:r>
              <a:rPr lang="cs-CZ" dirty="0" smtClean="0"/>
              <a:t> o </a:t>
            </a:r>
            <a:r>
              <a:rPr lang="cs-CZ" dirty="0" err="1" smtClean="0"/>
              <a:t>fato</a:t>
            </a:r>
            <a:r>
              <a:rPr lang="cs-CZ" dirty="0" smtClean="0"/>
              <a:t> de </a:t>
            </a:r>
            <a:r>
              <a:rPr lang="cs-CZ" i="1" dirty="0" err="1" smtClean="0"/>
              <a:t>alguém</a:t>
            </a:r>
            <a:r>
              <a:rPr lang="cs-CZ" i="1" dirty="0" smtClean="0"/>
              <a:t> se </a:t>
            </a:r>
            <a:r>
              <a:rPr lang="cs-CZ" i="1" dirty="0" err="1" smtClean="0"/>
              <a:t>ter</a:t>
            </a:r>
            <a:r>
              <a:rPr lang="cs-CZ" i="1" dirty="0" smtClean="0"/>
              <a:t> </a:t>
            </a:r>
            <a:r>
              <a:rPr lang="cs-CZ" i="1" dirty="0" err="1" smtClean="0"/>
              <a:t>perdido</a:t>
            </a:r>
            <a:r>
              <a:rPr lang="cs-CZ" dirty="0" smtClean="0"/>
              <a:t>? </a:t>
            </a:r>
            <a:r>
              <a:rPr lang="cs-CZ" dirty="0" err="1" smtClean="0"/>
              <a:t>Procure</a:t>
            </a:r>
            <a:r>
              <a:rPr lang="cs-CZ" dirty="0" smtClean="0"/>
              <a:t> as </a:t>
            </a:r>
            <a:r>
              <a:rPr lang="cs-CZ" dirty="0" err="1" smtClean="0"/>
              <a:t>expressões</a:t>
            </a:r>
            <a:r>
              <a:rPr lang="cs-CZ" dirty="0" smtClean="0"/>
              <a:t> </a:t>
            </a:r>
            <a:r>
              <a:rPr lang="cs-CZ" dirty="0" err="1" smtClean="0"/>
              <a:t>adequadas</a:t>
            </a:r>
            <a:r>
              <a:rPr lang="cs-CZ" dirty="0" smtClean="0"/>
              <a:t>.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perguntar</a:t>
            </a:r>
            <a:r>
              <a:rPr lang="cs-CZ" dirty="0" smtClean="0"/>
              <a:t> o </a:t>
            </a:r>
            <a:r>
              <a:rPr lang="cs-CZ" dirty="0" err="1" smtClean="0"/>
              <a:t>caminho</a:t>
            </a:r>
            <a:r>
              <a:rPr lang="cs-CZ" dirty="0" smtClean="0"/>
              <a:t> a um </a:t>
            </a:r>
            <a:r>
              <a:rPr lang="cs-CZ" dirty="0" err="1" smtClean="0"/>
              <a:t>desconhecido</a:t>
            </a:r>
            <a:r>
              <a:rPr lang="cs-CZ" dirty="0" smtClean="0"/>
              <a:t>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exprimir</a:t>
            </a:r>
            <a:r>
              <a:rPr lang="cs-CZ" dirty="0" smtClean="0"/>
              <a:t> </a:t>
            </a:r>
            <a:r>
              <a:rPr lang="cs-CZ" i="1" dirty="0" smtClean="0"/>
              <a:t>o </a:t>
            </a:r>
            <a:r>
              <a:rPr lang="cs-CZ" i="1" dirty="0" err="1" smtClean="0"/>
              <a:t>consolo</a:t>
            </a:r>
            <a:r>
              <a:rPr lang="cs-CZ" dirty="0" smtClean="0"/>
              <a:t>? </a:t>
            </a:r>
            <a:r>
              <a:rPr lang="cs-CZ" dirty="0" err="1" smtClean="0"/>
              <a:t>Procure</a:t>
            </a:r>
            <a:r>
              <a:rPr lang="cs-CZ" dirty="0" smtClean="0"/>
              <a:t> as </a:t>
            </a:r>
            <a:r>
              <a:rPr lang="cs-CZ" dirty="0" err="1" smtClean="0"/>
              <a:t>expressões</a:t>
            </a:r>
            <a:r>
              <a:rPr lang="cs-CZ" dirty="0" smtClean="0"/>
              <a:t> </a:t>
            </a:r>
            <a:r>
              <a:rPr lang="cs-CZ" dirty="0" err="1" smtClean="0"/>
              <a:t>adequadas</a:t>
            </a:r>
            <a:r>
              <a:rPr lang="cs-CZ" dirty="0" smtClean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Em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baseia</a:t>
            </a:r>
            <a:r>
              <a:rPr lang="cs-CZ" dirty="0" smtClean="0"/>
              <a:t> o </a:t>
            </a:r>
            <a:r>
              <a:rPr lang="cs-CZ" dirty="0" err="1" smtClean="0"/>
              <a:t>desentendimento</a:t>
            </a:r>
            <a:r>
              <a:rPr lang="cs-CZ" dirty="0" smtClean="0"/>
              <a:t> na </a:t>
            </a:r>
            <a:r>
              <a:rPr lang="cs-CZ" dirty="0" err="1" smtClean="0"/>
              <a:t>apresentação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mulher</a:t>
            </a:r>
            <a:r>
              <a:rPr lang="cs-CZ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 err="1" smtClean="0"/>
              <a:t>homem</a:t>
            </a:r>
            <a:r>
              <a:rPr lang="cs-CZ" dirty="0" smtClean="0"/>
              <a:t> </a:t>
            </a:r>
            <a:r>
              <a:rPr lang="cs-CZ" dirty="0" err="1" smtClean="0"/>
              <a:t>desconhecido</a:t>
            </a:r>
            <a:r>
              <a:rPr lang="cs-CZ" dirty="0" smtClean="0"/>
              <a:t>?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perguntar</a:t>
            </a:r>
            <a:r>
              <a:rPr lang="cs-CZ" dirty="0" smtClean="0"/>
              <a:t> a um </a:t>
            </a:r>
            <a:r>
              <a:rPr lang="cs-CZ" dirty="0" err="1" smtClean="0"/>
              <a:t>desconhecido</a:t>
            </a:r>
            <a:r>
              <a:rPr lang="cs-CZ" dirty="0" smtClean="0"/>
              <a:t> o </a:t>
            </a:r>
            <a:r>
              <a:rPr lang="cs-CZ" dirty="0" err="1" smtClean="0"/>
              <a:t>seu</a:t>
            </a:r>
            <a:r>
              <a:rPr lang="cs-CZ" dirty="0" smtClean="0"/>
              <a:t> nome?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Simula</a:t>
            </a:r>
            <a:r>
              <a:rPr lang="pt-PT" dirty="0" smtClean="0"/>
              <a:t>ção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ctr">
              <a:buNone/>
            </a:pPr>
            <a:r>
              <a:rPr lang="cs-CZ" b="1" dirty="0" smtClean="0"/>
              <a:t>Em pares, </a:t>
            </a:r>
            <a:r>
              <a:rPr lang="cs-CZ" b="1" dirty="0" err="1" smtClean="0"/>
              <a:t>simule</a:t>
            </a:r>
            <a:r>
              <a:rPr lang="cs-CZ" b="1" dirty="0" smtClean="0"/>
              <a:t> uma </a:t>
            </a:r>
            <a:r>
              <a:rPr lang="cs-CZ" b="1" dirty="0" err="1" smtClean="0"/>
              <a:t>situação</a:t>
            </a:r>
            <a:r>
              <a:rPr lang="cs-CZ" b="1" dirty="0" smtClean="0"/>
              <a:t> </a:t>
            </a:r>
            <a:r>
              <a:rPr lang="cs-CZ" b="1" dirty="0" err="1" smtClean="0"/>
              <a:t>baseada</a:t>
            </a:r>
            <a:r>
              <a:rPr lang="cs-CZ" b="1" dirty="0" smtClean="0"/>
              <a:t> nos </a:t>
            </a:r>
            <a:r>
              <a:rPr lang="cs-CZ" b="1" dirty="0" err="1" smtClean="0"/>
              <a:t>seguintes</a:t>
            </a:r>
            <a:r>
              <a:rPr lang="cs-CZ" b="1" dirty="0" smtClean="0"/>
              <a:t> </a:t>
            </a:r>
            <a:r>
              <a:rPr lang="cs-CZ" b="1" dirty="0" err="1" smtClean="0"/>
              <a:t>passos</a:t>
            </a:r>
            <a:r>
              <a:rPr lang="cs-CZ" b="1" dirty="0" smtClean="0"/>
              <a:t>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 um </a:t>
            </a:r>
            <a:r>
              <a:rPr lang="cs-CZ" dirty="0" err="1" smtClean="0"/>
              <a:t>casal</a:t>
            </a:r>
            <a:r>
              <a:rPr lang="cs-CZ" dirty="0" smtClean="0"/>
              <a:t> </a:t>
            </a:r>
            <a:r>
              <a:rPr lang="cs-CZ" dirty="0" err="1" smtClean="0"/>
              <a:t>resolve</a:t>
            </a:r>
            <a:r>
              <a:rPr lang="cs-CZ" dirty="0" smtClean="0"/>
              <a:t> dar um </a:t>
            </a:r>
            <a:r>
              <a:rPr lang="cs-CZ" dirty="0" err="1" smtClean="0"/>
              <a:t>passeio</a:t>
            </a:r>
            <a:r>
              <a:rPr lang="cs-CZ" dirty="0" smtClean="0"/>
              <a:t> no </a:t>
            </a:r>
            <a:r>
              <a:rPr lang="cs-CZ" dirty="0" err="1" smtClean="0"/>
              <a:t>fim</a:t>
            </a:r>
            <a:r>
              <a:rPr lang="cs-CZ" dirty="0" smtClean="0"/>
              <a:t> de </a:t>
            </a:r>
            <a:r>
              <a:rPr lang="cs-CZ" dirty="0" err="1" smtClean="0"/>
              <a:t>semana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durante</a:t>
            </a:r>
            <a:r>
              <a:rPr lang="cs-CZ" dirty="0" smtClean="0"/>
              <a:t> o </a:t>
            </a:r>
            <a:r>
              <a:rPr lang="cs-CZ" dirty="0" err="1" smtClean="0"/>
              <a:t>caminho</a:t>
            </a:r>
            <a:r>
              <a:rPr lang="cs-CZ" dirty="0" smtClean="0"/>
              <a:t> </a:t>
            </a:r>
            <a:r>
              <a:rPr lang="cs-CZ" dirty="0" err="1" smtClean="0"/>
              <a:t>perdem</a:t>
            </a:r>
            <a:r>
              <a:rPr lang="cs-CZ" dirty="0" smtClean="0"/>
              <a:t>-se e </a:t>
            </a:r>
            <a:r>
              <a:rPr lang="cs-CZ" dirty="0" err="1" smtClean="0"/>
              <a:t>verificam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o mapa </a:t>
            </a:r>
            <a:r>
              <a:rPr lang="cs-CZ" dirty="0" err="1" smtClean="0"/>
              <a:t>ficou</a:t>
            </a:r>
            <a:r>
              <a:rPr lang="cs-CZ" dirty="0" smtClean="0"/>
              <a:t>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casa</a:t>
            </a:r>
            <a:r>
              <a:rPr lang="cs-CZ" dirty="0" smtClean="0"/>
              <a:t> (</a:t>
            </a:r>
            <a:r>
              <a:rPr lang="cs-CZ" dirty="0" err="1" smtClean="0"/>
              <a:t>omissão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mulher</a:t>
            </a:r>
            <a:r>
              <a:rPr lang="cs-CZ" dirty="0" smtClean="0"/>
              <a:t>), o </a:t>
            </a:r>
            <a:r>
              <a:rPr lang="cs-CZ" dirty="0" err="1" smtClean="0"/>
              <a:t>homem</a:t>
            </a:r>
            <a:r>
              <a:rPr lang="cs-CZ" dirty="0" smtClean="0"/>
              <a:t> </a:t>
            </a:r>
            <a:r>
              <a:rPr lang="cs-CZ" dirty="0" err="1" smtClean="0"/>
              <a:t>fica</a:t>
            </a:r>
            <a:r>
              <a:rPr lang="cs-CZ" dirty="0" smtClean="0"/>
              <a:t> </a:t>
            </a:r>
            <a:r>
              <a:rPr lang="cs-CZ" dirty="0" err="1" smtClean="0"/>
              <a:t>zangado</a:t>
            </a:r>
            <a:r>
              <a:rPr lang="cs-CZ" dirty="0" smtClean="0"/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mulher</a:t>
            </a:r>
            <a:r>
              <a:rPr lang="cs-CZ" dirty="0" smtClean="0"/>
              <a:t> </a:t>
            </a:r>
            <a:r>
              <a:rPr lang="cs-CZ" dirty="0" err="1" smtClean="0"/>
              <a:t>resolve</a:t>
            </a:r>
            <a:r>
              <a:rPr lang="cs-CZ" dirty="0" smtClean="0"/>
              <a:t> a </a:t>
            </a:r>
            <a:r>
              <a:rPr lang="cs-CZ" dirty="0" err="1" smtClean="0"/>
              <a:t>situação</a:t>
            </a:r>
            <a:r>
              <a:rPr lang="cs-CZ" dirty="0" smtClean="0"/>
              <a:t> (a – </a:t>
            </a:r>
            <a:r>
              <a:rPr lang="cs-CZ" dirty="0" err="1" smtClean="0"/>
              <a:t>compra</a:t>
            </a:r>
            <a:r>
              <a:rPr lang="cs-CZ" dirty="0" smtClean="0"/>
              <a:t> </a:t>
            </a:r>
            <a:r>
              <a:rPr lang="cs-CZ" dirty="0" err="1" smtClean="0"/>
              <a:t>outro</a:t>
            </a:r>
            <a:r>
              <a:rPr lang="cs-CZ" dirty="0" smtClean="0"/>
              <a:t> mapa </a:t>
            </a:r>
            <a:r>
              <a:rPr lang="cs-CZ" dirty="0" err="1" smtClean="0"/>
              <a:t>durante</a:t>
            </a:r>
            <a:r>
              <a:rPr lang="cs-CZ" dirty="0" smtClean="0"/>
              <a:t> o </a:t>
            </a:r>
            <a:r>
              <a:rPr lang="cs-CZ" dirty="0" err="1" smtClean="0"/>
              <a:t>caminho</a:t>
            </a:r>
            <a:r>
              <a:rPr lang="cs-CZ" dirty="0" smtClean="0"/>
              <a:t>, b – </a:t>
            </a:r>
            <a:r>
              <a:rPr lang="cs-CZ" dirty="0" err="1" smtClean="0"/>
              <a:t>procura</a:t>
            </a:r>
            <a:r>
              <a:rPr lang="cs-CZ" dirty="0" smtClean="0"/>
              <a:t> o </a:t>
            </a:r>
            <a:r>
              <a:rPr lang="cs-CZ" dirty="0" err="1" smtClean="0"/>
              <a:t>caminho</a:t>
            </a:r>
            <a:r>
              <a:rPr lang="cs-CZ" dirty="0" smtClean="0"/>
              <a:t> na internet no </a:t>
            </a:r>
            <a:r>
              <a:rPr lang="cs-CZ" dirty="0" err="1" smtClean="0"/>
              <a:t>móvel</a:t>
            </a:r>
            <a:r>
              <a:rPr lang="cs-CZ" dirty="0" smtClean="0"/>
              <a:t>, c –  </a:t>
            </a:r>
            <a:r>
              <a:rPr lang="cs-CZ" dirty="0" err="1" smtClean="0"/>
              <a:t>pergunta</a:t>
            </a:r>
            <a:r>
              <a:rPr lang="cs-CZ" dirty="0" smtClean="0"/>
              <a:t> a uma </a:t>
            </a:r>
            <a:r>
              <a:rPr lang="cs-CZ" dirty="0" err="1" smtClean="0"/>
              <a:t>pessoa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cruzam</a:t>
            </a:r>
            <a:r>
              <a:rPr lang="cs-CZ" dirty="0" smtClean="0"/>
              <a:t> no </a:t>
            </a:r>
            <a:r>
              <a:rPr lang="cs-CZ" dirty="0" err="1" smtClean="0"/>
              <a:t>caminho</a:t>
            </a:r>
            <a:r>
              <a:rPr lang="cs-CZ" dirty="0" smtClean="0"/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 err="1" smtClean="0"/>
              <a:t>meio</a:t>
            </a:r>
            <a:r>
              <a:rPr lang="cs-CZ" dirty="0" smtClean="0"/>
              <a:t> </a:t>
            </a:r>
            <a:r>
              <a:rPr lang="cs-CZ" dirty="0" err="1" smtClean="0"/>
              <a:t>dia</a:t>
            </a:r>
            <a:r>
              <a:rPr lang="cs-CZ" dirty="0" smtClean="0"/>
              <a:t> </a:t>
            </a:r>
            <a:r>
              <a:rPr lang="cs-CZ" dirty="0" err="1" smtClean="0"/>
              <a:t>querem</a:t>
            </a:r>
            <a:r>
              <a:rPr lang="cs-CZ" dirty="0" smtClean="0"/>
              <a:t> </a:t>
            </a:r>
            <a:r>
              <a:rPr lang="cs-CZ" dirty="0" err="1" smtClean="0"/>
              <a:t>almoçar</a:t>
            </a:r>
            <a:r>
              <a:rPr lang="cs-CZ" dirty="0" smtClean="0"/>
              <a:t> mas o </a:t>
            </a:r>
            <a:r>
              <a:rPr lang="cs-CZ" dirty="0" err="1" smtClean="0"/>
              <a:t>homem</a:t>
            </a:r>
            <a:r>
              <a:rPr lang="cs-CZ" dirty="0" smtClean="0"/>
              <a:t> dá-se </a:t>
            </a:r>
            <a:r>
              <a:rPr lang="cs-CZ" dirty="0" err="1" smtClean="0"/>
              <a:t>conta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esqueceu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sua </a:t>
            </a:r>
            <a:r>
              <a:rPr lang="cs-CZ" dirty="0" err="1" smtClean="0"/>
              <a:t>carteira</a:t>
            </a:r>
            <a:r>
              <a:rPr lang="cs-CZ" dirty="0" smtClean="0"/>
              <a:t>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casa</a:t>
            </a:r>
            <a:r>
              <a:rPr lang="cs-CZ" dirty="0" smtClean="0"/>
              <a:t>, </a:t>
            </a:r>
            <a:r>
              <a:rPr lang="cs-CZ" dirty="0" err="1" smtClean="0"/>
              <a:t>fica</a:t>
            </a:r>
            <a:r>
              <a:rPr lang="cs-CZ" dirty="0" smtClean="0"/>
              <a:t> </a:t>
            </a:r>
            <a:r>
              <a:rPr lang="cs-CZ" dirty="0" err="1" smtClean="0"/>
              <a:t>zangado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 </a:t>
            </a:r>
            <a:r>
              <a:rPr lang="cs-CZ" dirty="0" err="1" smtClean="0"/>
              <a:t>mulher</a:t>
            </a:r>
            <a:r>
              <a:rPr lang="cs-CZ" dirty="0" smtClean="0"/>
              <a:t> </a:t>
            </a:r>
            <a:r>
              <a:rPr lang="cs-CZ" dirty="0" err="1" smtClean="0"/>
              <a:t>resolve</a:t>
            </a:r>
            <a:r>
              <a:rPr lang="cs-CZ" dirty="0" smtClean="0"/>
              <a:t> a </a:t>
            </a:r>
            <a:r>
              <a:rPr lang="cs-CZ" dirty="0" err="1" smtClean="0"/>
              <a:t>situação</a:t>
            </a:r>
            <a:r>
              <a:rPr lang="cs-CZ" dirty="0" smtClean="0"/>
              <a:t> (tem o </a:t>
            </a:r>
            <a:r>
              <a:rPr lang="cs-CZ" dirty="0" err="1" smtClean="0"/>
              <a:t>cartão</a:t>
            </a:r>
            <a:r>
              <a:rPr lang="cs-CZ" dirty="0" smtClean="0"/>
              <a:t> de </a:t>
            </a:r>
            <a:r>
              <a:rPr lang="cs-CZ" dirty="0" err="1" smtClean="0"/>
              <a:t>multibanco</a:t>
            </a:r>
            <a:r>
              <a:rPr lang="cs-CZ" dirty="0" smtClean="0"/>
              <a:t>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pt-PT" sz="6000" b="1" dirty="0" smtClean="0"/>
              <a:t>ATIVIDADES: LÉXICO E FRASEOLOGIA  </a:t>
            </a:r>
            <a:endParaRPr lang="cs-CZ" sz="60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Explique</a:t>
            </a:r>
            <a:r>
              <a:rPr lang="cs-CZ" dirty="0" smtClean="0"/>
              <a:t> a </a:t>
            </a:r>
            <a:r>
              <a:rPr lang="cs-CZ" dirty="0" err="1" smtClean="0"/>
              <a:t>diferença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os </a:t>
            </a:r>
            <a:r>
              <a:rPr lang="cs-CZ" dirty="0" err="1" smtClean="0"/>
              <a:t>verbos</a:t>
            </a:r>
            <a:r>
              <a:rPr lang="cs-CZ" dirty="0" smtClean="0"/>
              <a:t> </a:t>
            </a:r>
            <a:r>
              <a:rPr lang="cs-CZ" i="1" dirty="0" err="1" smtClean="0"/>
              <a:t>passar</a:t>
            </a:r>
            <a:r>
              <a:rPr lang="cs-CZ" i="1" dirty="0" smtClean="0"/>
              <a:t>, </a:t>
            </a:r>
            <a:r>
              <a:rPr lang="cs-CZ" i="1" dirty="0" err="1" smtClean="0"/>
              <a:t>ultrapassar</a:t>
            </a:r>
            <a:r>
              <a:rPr lang="cs-CZ" i="1" dirty="0" smtClean="0"/>
              <a:t>, </a:t>
            </a:r>
            <a:r>
              <a:rPr lang="cs-CZ" i="1" dirty="0" err="1" smtClean="0"/>
              <a:t>atravessar</a:t>
            </a:r>
            <a:r>
              <a:rPr lang="cs-CZ" dirty="0" smtClean="0"/>
              <a:t>, </a:t>
            </a:r>
            <a:r>
              <a:rPr lang="cs-CZ" dirty="0" err="1" smtClean="0"/>
              <a:t>utilizando</a:t>
            </a:r>
            <a:r>
              <a:rPr lang="cs-CZ" dirty="0" smtClean="0"/>
              <a:t>-os </a:t>
            </a:r>
            <a:r>
              <a:rPr lang="cs-CZ" dirty="0" err="1" smtClean="0"/>
              <a:t>numa</a:t>
            </a:r>
            <a:r>
              <a:rPr lang="cs-CZ" dirty="0" smtClean="0"/>
              <a:t> </a:t>
            </a:r>
            <a:r>
              <a:rPr lang="cs-CZ" dirty="0" err="1" smtClean="0"/>
              <a:t>frase</a:t>
            </a:r>
            <a:r>
              <a:rPr lang="cs-CZ" dirty="0" smtClean="0"/>
              <a:t>.  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Quais</a:t>
            </a:r>
            <a:r>
              <a:rPr lang="cs-CZ" dirty="0" smtClean="0"/>
              <a:t> os </a:t>
            </a:r>
            <a:r>
              <a:rPr lang="cs-CZ" dirty="0" err="1" smtClean="0"/>
              <a:t>substantivos</a:t>
            </a:r>
            <a:r>
              <a:rPr lang="cs-CZ" dirty="0" smtClean="0"/>
              <a:t> e </a:t>
            </a:r>
            <a:r>
              <a:rPr lang="cs-CZ" dirty="0" err="1" smtClean="0"/>
              <a:t>adjetivos</a:t>
            </a:r>
            <a:r>
              <a:rPr lang="cs-CZ" dirty="0" smtClean="0"/>
              <a:t> </a:t>
            </a:r>
            <a:r>
              <a:rPr lang="cs-CZ" dirty="0" err="1" smtClean="0"/>
              <a:t>podem</a:t>
            </a:r>
            <a:r>
              <a:rPr lang="cs-CZ" dirty="0" smtClean="0"/>
              <a:t> ser </a:t>
            </a:r>
            <a:r>
              <a:rPr lang="cs-CZ" dirty="0" err="1" smtClean="0"/>
              <a:t>criados</a:t>
            </a:r>
            <a:r>
              <a:rPr lang="cs-CZ" dirty="0" smtClean="0"/>
              <a:t> a </a:t>
            </a:r>
            <a:r>
              <a:rPr lang="cs-CZ" dirty="0" err="1" smtClean="0"/>
              <a:t>partir</a:t>
            </a:r>
            <a:r>
              <a:rPr lang="cs-CZ" dirty="0" smtClean="0"/>
              <a:t> </a:t>
            </a:r>
            <a:r>
              <a:rPr lang="cs-CZ" dirty="0" err="1" smtClean="0"/>
              <a:t>destes</a:t>
            </a:r>
            <a:r>
              <a:rPr lang="cs-CZ" dirty="0" smtClean="0"/>
              <a:t> </a:t>
            </a:r>
            <a:r>
              <a:rPr lang="cs-CZ" dirty="0" err="1" smtClean="0"/>
              <a:t>verbos</a:t>
            </a:r>
            <a:r>
              <a:rPr lang="cs-CZ" dirty="0" smtClean="0"/>
              <a:t>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Cuidado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as </a:t>
            </a:r>
            <a:r>
              <a:rPr lang="cs-CZ" dirty="0" err="1" smtClean="0"/>
              <a:t>expressões</a:t>
            </a:r>
            <a:r>
              <a:rPr lang="cs-CZ" dirty="0" smtClean="0"/>
              <a:t> </a:t>
            </a:r>
            <a:r>
              <a:rPr lang="cs-CZ" dirty="0" err="1" smtClean="0"/>
              <a:t>polissémicas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p.ex</a:t>
            </a:r>
            <a:r>
              <a:rPr lang="cs-CZ" dirty="0" smtClean="0"/>
              <a:t>. </a:t>
            </a:r>
            <a:r>
              <a:rPr lang="cs-CZ" i="1" dirty="0" err="1" smtClean="0"/>
              <a:t>travesso</a:t>
            </a:r>
            <a:r>
              <a:rPr lang="cs-CZ" dirty="0" smtClean="0"/>
              <a:t>, </a:t>
            </a:r>
            <a:r>
              <a:rPr lang="cs-CZ" i="1" dirty="0" smtClean="0"/>
              <a:t>a </a:t>
            </a:r>
            <a:r>
              <a:rPr lang="cs-CZ" i="1" dirty="0" err="1" smtClean="0"/>
              <a:t>travessa</a:t>
            </a:r>
            <a:r>
              <a:rPr lang="cs-CZ" dirty="0" smtClean="0"/>
              <a:t> </a:t>
            </a:r>
            <a:r>
              <a:rPr lang="cs-CZ" i="1" dirty="0" smtClean="0"/>
              <a:t>. </a:t>
            </a:r>
            <a:r>
              <a:rPr lang="cs-CZ" dirty="0" err="1" smtClean="0"/>
              <a:t>Verifique</a:t>
            </a:r>
            <a:r>
              <a:rPr lang="cs-CZ" dirty="0" smtClean="0"/>
              <a:t> o </a:t>
            </a:r>
            <a:r>
              <a:rPr lang="cs-CZ" dirty="0" err="1" smtClean="0"/>
              <a:t>seu</a:t>
            </a:r>
            <a:r>
              <a:rPr lang="cs-CZ" dirty="0" smtClean="0"/>
              <a:t> </a:t>
            </a:r>
            <a:r>
              <a:rPr lang="cs-CZ" dirty="0" err="1" smtClean="0"/>
              <a:t>significado</a:t>
            </a:r>
            <a:r>
              <a:rPr lang="cs-CZ" dirty="0" smtClean="0"/>
              <a:t> no </a:t>
            </a:r>
            <a:r>
              <a:rPr lang="cs-CZ" dirty="0" err="1" smtClean="0"/>
              <a:t>dicionário</a:t>
            </a:r>
            <a:r>
              <a:rPr lang="cs-CZ" dirty="0" smtClean="0"/>
              <a:t> </a:t>
            </a:r>
            <a:r>
              <a:rPr lang="cs-CZ" dirty="0" err="1" smtClean="0"/>
              <a:t>eletrónico</a:t>
            </a:r>
            <a:r>
              <a:rPr lang="cs-CZ" dirty="0" smtClean="0"/>
              <a:t> </a:t>
            </a:r>
            <a:r>
              <a:rPr lang="cs-CZ" dirty="0" err="1" smtClean="0"/>
              <a:t>Priberam</a:t>
            </a:r>
            <a:r>
              <a:rPr lang="cs-CZ" dirty="0" smtClean="0"/>
              <a:t> </a:t>
            </a:r>
            <a:r>
              <a:rPr lang="cs-CZ" u="sng" dirty="0" smtClean="0">
                <a:hlinkClick r:id="rId2"/>
              </a:rPr>
              <a:t>http://www.</a:t>
            </a:r>
            <a:r>
              <a:rPr lang="cs-CZ" u="sng" dirty="0" err="1" smtClean="0">
                <a:hlinkClick r:id="rId2"/>
              </a:rPr>
              <a:t>priberam.pt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dlpo</a:t>
            </a:r>
            <a:r>
              <a:rPr lang="cs-CZ" u="sng" dirty="0" smtClean="0">
                <a:hlinkClick r:id="rId2"/>
              </a:rPr>
              <a:t>/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Procure</a:t>
            </a:r>
            <a:r>
              <a:rPr lang="cs-CZ" dirty="0" smtClean="0"/>
              <a:t> o </a:t>
            </a:r>
            <a:r>
              <a:rPr lang="cs-CZ" dirty="0" err="1" smtClean="0"/>
              <a:t>contexto</a:t>
            </a:r>
            <a:r>
              <a:rPr lang="cs-CZ" dirty="0" smtClean="0"/>
              <a:t> do </a:t>
            </a:r>
            <a:r>
              <a:rPr lang="cs-CZ" dirty="0" err="1" smtClean="0"/>
              <a:t>uso</a:t>
            </a:r>
            <a:r>
              <a:rPr lang="cs-CZ" dirty="0" smtClean="0"/>
              <a:t> do </a:t>
            </a:r>
            <a:r>
              <a:rPr lang="cs-CZ" dirty="0" err="1" smtClean="0"/>
              <a:t>verbo</a:t>
            </a:r>
            <a:r>
              <a:rPr lang="cs-CZ" dirty="0" smtClean="0"/>
              <a:t> </a:t>
            </a:r>
            <a:r>
              <a:rPr lang="cs-CZ" i="1" dirty="0" err="1" smtClean="0"/>
              <a:t>passar</a:t>
            </a:r>
            <a:r>
              <a:rPr lang="cs-CZ" i="1" dirty="0" smtClean="0"/>
              <a:t> </a:t>
            </a:r>
            <a:r>
              <a:rPr lang="cs-CZ" dirty="0" smtClean="0"/>
              <a:t>no corpus do </a:t>
            </a:r>
            <a:r>
              <a:rPr lang="cs-CZ" dirty="0" err="1" smtClean="0"/>
              <a:t>português</a:t>
            </a:r>
            <a:r>
              <a:rPr lang="cs-CZ" dirty="0" smtClean="0"/>
              <a:t>  </a:t>
            </a:r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corpusdoportugues.org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None/>
            </a:pPr>
            <a:r>
              <a:rPr lang="cs-CZ" b="1" dirty="0" err="1" smtClean="0"/>
              <a:t>Traduza</a:t>
            </a:r>
            <a:r>
              <a:rPr lang="cs-CZ" b="1" dirty="0" smtClean="0"/>
              <a:t> as </a:t>
            </a:r>
            <a:r>
              <a:rPr lang="cs-CZ" b="1" dirty="0" err="1" smtClean="0"/>
              <a:t>seguintes</a:t>
            </a:r>
            <a:r>
              <a:rPr lang="cs-CZ" b="1" dirty="0" smtClean="0"/>
              <a:t> </a:t>
            </a:r>
            <a:r>
              <a:rPr lang="cs-CZ" b="1" dirty="0" err="1" smtClean="0"/>
              <a:t>expressões</a:t>
            </a:r>
            <a:r>
              <a:rPr lang="cs-CZ" b="1" dirty="0" smtClean="0"/>
              <a:t>:</a:t>
            </a:r>
          </a:p>
          <a:p>
            <a:pPr lvl="0"/>
            <a:r>
              <a:rPr lang="cs-CZ" dirty="0" smtClean="0"/>
              <a:t>É a </a:t>
            </a:r>
            <a:r>
              <a:rPr lang="cs-CZ" dirty="0" err="1" smtClean="0"/>
              <a:t>ideia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o </a:t>
            </a:r>
            <a:r>
              <a:rPr lang="cs-CZ" dirty="0" err="1" smtClean="0"/>
              <a:t>Governo</a:t>
            </a:r>
            <a:r>
              <a:rPr lang="cs-CZ" dirty="0" smtClean="0"/>
              <a:t> </a:t>
            </a:r>
            <a:r>
              <a:rPr lang="cs-CZ" dirty="0" err="1" smtClean="0"/>
              <a:t>tenta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Fomos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o </a:t>
            </a:r>
            <a:r>
              <a:rPr lang="cs-CZ" dirty="0" err="1" smtClean="0"/>
              <a:t>fim</a:t>
            </a:r>
            <a:r>
              <a:rPr lang="cs-CZ" dirty="0" smtClean="0"/>
              <a:t> de </a:t>
            </a:r>
            <a:r>
              <a:rPr lang="cs-CZ" dirty="0" err="1" smtClean="0"/>
              <a:t>semana</a:t>
            </a:r>
            <a:r>
              <a:rPr lang="cs-CZ" dirty="0" smtClean="0"/>
              <a:t> na </a:t>
            </a:r>
            <a:r>
              <a:rPr lang="cs-CZ" dirty="0" err="1" smtClean="0"/>
              <a:t>casa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</a:t>
            </a:r>
            <a:r>
              <a:rPr lang="cs-CZ" dirty="0" err="1" smtClean="0"/>
              <a:t>avós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Vamos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um </a:t>
            </a:r>
            <a:r>
              <a:rPr lang="cs-CZ" dirty="0" err="1" smtClean="0"/>
              <a:t>período</a:t>
            </a:r>
            <a:r>
              <a:rPr lang="cs-CZ" dirty="0" smtClean="0"/>
              <a:t> </a:t>
            </a:r>
            <a:r>
              <a:rPr lang="cs-CZ" dirty="0" err="1" smtClean="0"/>
              <a:t>muito</a:t>
            </a:r>
            <a:r>
              <a:rPr lang="cs-CZ" dirty="0" smtClean="0"/>
              <a:t> </a:t>
            </a:r>
            <a:r>
              <a:rPr lang="cs-CZ" dirty="0" err="1" smtClean="0"/>
              <a:t>difícil</a:t>
            </a:r>
            <a:r>
              <a:rPr lang="cs-CZ" dirty="0" smtClean="0"/>
              <a:t>.     </a:t>
            </a:r>
          </a:p>
          <a:p>
            <a:pPr lvl="0"/>
            <a:r>
              <a:rPr lang="cs-CZ" dirty="0" err="1" smtClean="0"/>
              <a:t>Depois</a:t>
            </a:r>
            <a:r>
              <a:rPr lang="cs-CZ" dirty="0" smtClean="0"/>
              <a:t> é </a:t>
            </a:r>
            <a:r>
              <a:rPr lang="cs-CZ" dirty="0" err="1" smtClean="0"/>
              <a:t>preciso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para as </a:t>
            </a:r>
            <a:r>
              <a:rPr lang="cs-CZ" dirty="0" err="1" smtClean="0"/>
              <a:t>mudanças</a:t>
            </a:r>
            <a:r>
              <a:rPr lang="cs-CZ" dirty="0" smtClean="0"/>
              <a:t> </a:t>
            </a:r>
            <a:r>
              <a:rPr lang="cs-CZ" dirty="0" err="1" smtClean="0"/>
              <a:t>radicais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Gosto</a:t>
            </a:r>
            <a:r>
              <a:rPr lang="cs-CZ" dirty="0" smtClean="0"/>
              <a:t> de </a:t>
            </a:r>
            <a:r>
              <a:rPr lang="cs-CZ" dirty="0" err="1" smtClean="0"/>
              <a:t>passar</a:t>
            </a:r>
            <a:r>
              <a:rPr lang="cs-CZ" dirty="0" smtClean="0"/>
              <a:t> a </a:t>
            </a:r>
            <a:r>
              <a:rPr lang="cs-CZ" dirty="0" err="1" smtClean="0"/>
              <a:t>mão</a:t>
            </a:r>
            <a:r>
              <a:rPr lang="cs-CZ" dirty="0" smtClean="0"/>
              <a:t> no livro para </a:t>
            </a:r>
            <a:r>
              <a:rPr lang="cs-CZ" dirty="0" err="1" smtClean="0"/>
              <a:t>escolher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O filme </a:t>
            </a:r>
            <a:r>
              <a:rPr lang="cs-CZ" dirty="0" err="1" smtClean="0"/>
              <a:t>vai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no festival.</a:t>
            </a:r>
          </a:p>
          <a:p>
            <a:pPr lvl="0"/>
            <a:r>
              <a:rPr lang="cs-CZ" dirty="0" err="1" smtClean="0"/>
              <a:t>Quero</a:t>
            </a:r>
            <a:r>
              <a:rPr lang="cs-CZ" dirty="0" smtClean="0"/>
              <a:t> </a:t>
            </a:r>
            <a:r>
              <a:rPr lang="cs-CZ" dirty="0" err="1" smtClean="0"/>
              <a:t>ainda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</a:t>
            </a:r>
            <a:r>
              <a:rPr lang="cs-CZ" dirty="0" err="1" smtClean="0"/>
              <a:t>pelo</a:t>
            </a:r>
            <a:r>
              <a:rPr lang="cs-CZ" dirty="0" smtClean="0"/>
              <a:t> </a:t>
            </a:r>
            <a:r>
              <a:rPr lang="cs-CZ" dirty="0" err="1" smtClean="0"/>
              <a:t>centro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cidade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dirty="0" err="1" smtClean="0"/>
              <a:t>posso</a:t>
            </a:r>
            <a:r>
              <a:rPr lang="cs-CZ" dirty="0" smtClean="0"/>
              <a:t> </a:t>
            </a:r>
            <a:r>
              <a:rPr lang="cs-CZ" dirty="0" err="1" smtClean="0"/>
              <a:t>passar</a:t>
            </a:r>
            <a:r>
              <a:rPr lang="cs-CZ" dirty="0" smtClean="0"/>
              <a:t> um </a:t>
            </a:r>
            <a:r>
              <a:rPr lang="cs-CZ" dirty="0" err="1" smtClean="0"/>
              <a:t>dias</a:t>
            </a:r>
            <a:r>
              <a:rPr lang="cs-CZ" dirty="0" smtClean="0"/>
              <a:t> sem </a:t>
            </a:r>
            <a:r>
              <a:rPr lang="cs-CZ" dirty="0" err="1" smtClean="0"/>
              <a:t>olhar</a:t>
            </a:r>
            <a:r>
              <a:rPr lang="cs-CZ" dirty="0" smtClean="0"/>
              <a:t> o </a:t>
            </a:r>
            <a:r>
              <a:rPr lang="cs-CZ" dirty="0" err="1" smtClean="0"/>
              <a:t>mar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Nunca</a:t>
            </a:r>
            <a:r>
              <a:rPr lang="cs-CZ" dirty="0" smtClean="0"/>
              <a:t> </a:t>
            </a:r>
            <a:r>
              <a:rPr lang="cs-CZ" dirty="0" err="1" smtClean="0"/>
              <a:t>gostei</a:t>
            </a:r>
            <a:r>
              <a:rPr lang="cs-CZ" dirty="0" smtClean="0"/>
              <a:t> de </a:t>
            </a:r>
            <a:r>
              <a:rPr lang="cs-CZ" dirty="0" err="1" smtClean="0"/>
              <a:t>passar</a:t>
            </a:r>
            <a:r>
              <a:rPr lang="cs-CZ" dirty="0" smtClean="0"/>
              <a:t> </a:t>
            </a:r>
            <a:r>
              <a:rPr lang="cs-CZ" dirty="0" err="1" smtClean="0"/>
              <a:t>telegramas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O </a:t>
            </a:r>
            <a:r>
              <a:rPr lang="cs-CZ" dirty="0" err="1" smtClean="0"/>
              <a:t>carro</a:t>
            </a:r>
            <a:r>
              <a:rPr lang="cs-CZ" dirty="0" smtClean="0"/>
              <a:t> </a:t>
            </a:r>
            <a:r>
              <a:rPr lang="cs-CZ" dirty="0" err="1" smtClean="0"/>
              <a:t>quase</a:t>
            </a:r>
            <a:r>
              <a:rPr lang="cs-CZ" dirty="0" smtClean="0"/>
              <a:t> </a:t>
            </a:r>
            <a:r>
              <a:rPr lang="cs-CZ" dirty="0" err="1" smtClean="0"/>
              <a:t>passou</a:t>
            </a:r>
            <a:r>
              <a:rPr lang="cs-CZ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 smtClean="0"/>
              <a:t>cima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motocicleta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Passar</a:t>
            </a:r>
            <a:r>
              <a:rPr lang="cs-CZ" dirty="0" smtClean="0"/>
              <a:t> a </a:t>
            </a:r>
            <a:r>
              <a:rPr lang="cs-CZ" dirty="0" err="1" smtClean="0"/>
              <a:t>noite</a:t>
            </a:r>
            <a:r>
              <a:rPr lang="cs-CZ" dirty="0" smtClean="0"/>
              <a:t>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branco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Passar</a:t>
            </a:r>
            <a:r>
              <a:rPr lang="cs-CZ" dirty="0" smtClean="0"/>
              <a:t> no </a:t>
            </a:r>
            <a:r>
              <a:rPr lang="cs-CZ" dirty="0" err="1" smtClean="0"/>
              <a:t>exame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Passar</a:t>
            </a:r>
            <a:r>
              <a:rPr lang="cs-CZ" dirty="0" smtClean="0"/>
              <a:t> um </a:t>
            </a:r>
            <a:r>
              <a:rPr lang="cs-CZ" dirty="0" err="1" smtClean="0"/>
              <a:t>cheque</a:t>
            </a:r>
            <a:r>
              <a:rPr lang="cs-CZ" dirty="0" smtClean="0"/>
              <a:t>.   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PT" sz="5400" dirty="0" smtClean="0"/>
          </a:p>
          <a:p>
            <a:pPr algn="ctr">
              <a:buNone/>
            </a:pPr>
            <a:r>
              <a:rPr lang="pt-PT" sz="5400" dirty="0" smtClean="0"/>
              <a:t>CONTEXTO I</a:t>
            </a:r>
          </a:p>
          <a:p>
            <a:pPr algn="ctr">
              <a:buNone/>
            </a:pPr>
            <a:r>
              <a:rPr lang="pt-PT" sz="5400" dirty="0" smtClean="0"/>
              <a:t>(viagem)</a:t>
            </a:r>
            <a:endParaRPr lang="cs-CZ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u="sng" dirty="0" smtClean="0">
                <a:latin typeface="Arial Rounded MT Bold" pitchFamily="34" charset="0"/>
              </a:rPr>
              <a:t>Elsa </a:t>
            </a:r>
            <a:r>
              <a:rPr lang="cs-CZ" sz="2000" u="sng" dirty="0" err="1" smtClean="0">
                <a:latin typeface="Arial Rounded MT Bold" pitchFamily="34" charset="0"/>
              </a:rPr>
              <a:t>Bruxelas</a:t>
            </a:r>
            <a:r>
              <a:rPr lang="cs-CZ" sz="2000" u="sng" dirty="0" smtClean="0">
                <a:latin typeface="Arial Rounded MT Bold" pitchFamily="34" charset="0"/>
              </a:rPr>
              <a:t>: </a:t>
            </a:r>
            <a:r>
              <a:rPr lang="cs-CZ" sz="2000" u="sng" dirty="0" err="1" smtClean="0">
                <a:latin typeface="Arial Rounded MT Bold" pitchFamily="34" charset="0"/>
              </a:rPr>
              <a:t>Tudo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continua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até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ao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dia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em</a:t>
            </a:r>
            <a:r>
              <a:rPr lang="cs-CZ" sz="2000" u="sng" dirty="0" smtClean="0">
                <a:latin typeface="Arial Rounded MT Bold" pitchFamily="34" charset="0"/>
              </a:rPr>
              <a:t> </a:t>
            </a:r>
            <a:r>
              <a:rPr lang="cs-CZ" sz="2000" u="sng" dirty="0" err="1" smtClean="0">
                <a:latin typeface="Arial Rounded MT Bold" pitchFamily="34" charset="0"/>
              </a:rPr>
              <a:t>que</a:t>
            </a:r>
            <a:r>
              <a:rPr lang="cs-CZ" sz="2000" u="sng" dirty="0" smtClean="0">
                <a:latin typeface="Arial Rounded MT Bold" pitchFamily="34" charset="0"/>
              </a:rPr>
              <a:t> pára (2002)</a:t>
            </a:r>
            <a:r>
              <a:rPr lang="cs-CZ" sz="2000" dirty="0" smtClean="0">
                <a:latin typeface="Arial Rounded MT Bold" pitchFamily="34" charset="0"/>
              </a:rPr>
              <a:t/>
            </a:r>
            <a:br>
              <a:rPr lang="cs-CZ" sz="2000" dirty="0" smtClean="0">
                <a:latin typeface="Arial Rounded MT Bold" pitchFamily="34" charset="0"/>
              </a:rPr>
            </a:br>
            <a:endParaRPr lang="cs-CZ" sz="2000" dirty="0">
              <a:latin typeface="Arial Rounded MT Bold" pitchFamily="34" charset="0"/>
            </a:endParaRPr>
          </a:p>
        </p:txBody>
      </p:sp>
      <p:pic>
        <p:nvPicPr>
          <p:cNvPr id="1026" name="Picture 2" descr="C:\Users\HP 6730s\Downloads\dfd352a1df58407bd91a8f100b7f97f7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7" y="1844823"/>
            <a:ext cx="2895919" cy="4254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Em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província</a:t>
            </a:r>
            <a:r>
              <a:rPr lang="cs-CZ" dirty="0" smtClean="0"/>
              <a:t> se </a:t>
            </a:r>
            <a:r>
              <a:rPr lang="cs-CZ" dirty="0" err="1" smtClean="0"/>
              <a:t>passa</a:t>
            </a:r>
            <a:r>
              <a:rPr lang="cs-CZ" dirty="0" smtClean="0"/>
              <a:t> a </a:t>
            </a:r>
            <a:r>
              <a:rPr lang="cs-CZ" dirty="0" err="1" smtClean="0"/>
              <a:t>história</a:t>
            </a:r>
            <a:r>
              <a:rPr lang="cs-CZ" dirty="0" smtClean="0"/>
              <a:t>?  </a:t>
            </a:r>
            <a:r>
              <a:rPr lang="cs-CZ" dirty="0" err="1" smtClean="0"/>
              <a:t>Justifique</a:t>
            </a:r>
            <a:r>
              <a:rPr lang="cs-CZ" dirty="0" smtClean="0"/>
              <a:t>.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elementos</a:t>
            </a:r>
            <a:r>
              <a:rPr lang="cs-CZ" dirty="0" smtClean="0"/>
              <a:t> </a:t>
            </a:r>
            <a:r>
              <a:rPr lang="cs-CZ" dirty="0" err="1" smtClean="0"/>
              <a:t>visuais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cs-CZ" dirty="0" err="1" smtClean="0"/>
              <a:t>suportam</a:t>
            </a:r>
            <a:r>
              <a:rPr lang="cs-CZ" dirty="0" smtClean="0"/>
              <a:t> a sua </a:t>
            </a:r>
            <a:r>
              <a:rPr lang="cs-CZ" dirty="0" err="1" smtClean="0"/>
              <a:t>opinião</a:t>
            </a:r>
            <a:r>
              <a:rPr lang="cs-CZ" dirty="0" smtClean="0"/>
              <a:t>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Quais</a:t>
            </a:r>
            <a:r>
              <a:rPr lang="cs-CZ" dirty="0" smtClean="0"/>
              <a:t> </a:t>
            </a:r>
            <a:r>
              <a:rPr lang="cs-CZ" dirty="0" err="1" smtClean="0"/>
              <a:t>topónimos</a:t>
            </a:r>
            <a:r>
              <a:rPr lang="cs-CZ" dirty="0" smtClean="0"/>
              <a:t> </a:t>
            </a:r>
            <a:r>
              <a:rPr lang="cs-CZ" dirty="0" err="1" smtClean="0"/>
              <a:t>são</a:t>
            </a:r>
            <a:r>
              <a:rPr lang="cs-CZ" dirty="0" smtClean="0"/>
              <a:t> </a:t>
            </a:r>
            <a:r>
              <a:rPr lang="cs-CZ" dirty="0" err="1" smtClean="0"/>
              <a:t>mencionados</a:t>
            </a:r>
            <a:r>
              <a:rPr lang="cs-CZ" dirty="0" smtClean="0"/>
              <a:t> no </a:t>
            </a:r>
            <a:r>
              <a:rPr lang="cs-CZ" dirty="0" err="1" smtClean="0"/>
              <a:t>diálogo</a:t>
            </a:r>
            <a:r>
              <a:rPr lang="cs-CZ" dirty="0" smtClean="0"/>
              <a:t>? </a:t>
            </a:r>
            <a:r>
              <a:rPr lang="cs-CZ" dirty="0" err="1" smtClean="0"/>
              <a:t>Procure</a:t>
            </a:r>
            <a:r>
              <a:rPr lang="cs-CZ" dirty="0" smtClean="0"/>
              <a:t> no mapa </a:t>
            </a:r>
            <a:r>
              <a:rPr lang="cs-CZ" u="sng" dirty="0" smtClean="0">
                <a:hlinkClick r:id="rId2"/>
              </a:rPr>
              <a:t>http://maps.google.pt/</a:t>
            </a: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 </a:t>
            </a:r>
            <a:r>
              <a:rPr lang="cs-CZ" dirty="0" err="1" smtClean="0"/>
              <a:t>Tente</a:t>
            </a:r>
            <a:r>
              <a:rPr lang="cs-CZ" dirty="0" smtClean="0"/>
              <a:t> </a:t>
            </a:r>
            <a:r>
              <a:rPr lang="cs-CZ" dirty="0" err="1" smtClean="0"/>
              <a:t>reconstruir</a:t>
            </a:r>
            <a:r>
              <a:rPr lang="cs-CZ" dirty="0" smtClean="0"/>
              <a:t> o </a:t>
            </a:r>
            <a:r>
              <a:rPr lang="cs-CZ" dirty="0" err="1" smtClean="0"/>
              <a:t>itinerário</a:t>
            </a:r>
            <a:r>
              <a:rPr lang="cs-CZ" dirty="0" smtClean="0"/>
              <a:t> do </a:t>
            </a:r>
            <a:r>
              <a:rPr lang="cs-CZ" dirty="0" err="1" smtClean="0"/>
              <a:t>casal</a:t>
            </a:r>
            <a:r>
              <a:rPr lang="cs-CZ" dirty="0" smtClean="0"/>
              <a:t> a </a:t>
            </a:r>
            <a:r>
              <a:rPr lang="cs-CZ" dirty="0" err="1" smtClean="0"/>
              <a:t>partir</a:t>
            </a:r>
            <a:r>
              <a:rPr lang="cs-CZ" dirty="0" smtClean="0"/>
              <a:t> de </a:t>
            </a:r>
            <a:r>
              <a:rPr lang="cs-CZ" dirty="0" err="1" smtClean="0"/>
              <a:t>Lisboa</a:t>
            </a:r>
            <a:r>
              <a:rPr lang="cs-CZ" dirty="0" smtClean="0"/>
              <a:t> (</a:t>
            </a:r>
            <a:r>
              <a:rPr lang="cs-CZ" dirty="0" err="1" smtClean="0"/>
              <a:t>indique</a:t>
            </a:r>
            <a:r>
              <a:rPr lang="cs-CZ" dirty="0" smtClean="0"/>
              <a:t> </a:t>
            </a:r>
            <a:r>
              <a:rPr lang="cs-CZ" dirty="0" err="1" smtClean="0"/>
              <a:t>estradas</a:t>
            </a:r>
            <a:r>
              <a:rPr lang="cs-CZ" dirty="0" smtClean="0"/>
              <a:t> e </a:t>
            </a:r>
            <a:r>
              <a:rPr lang="cs-CZ" dirty="0" err="1" smtClean="0"/>
              <a:t>localidades</a:t>
            </a:r>
            <a:r>
              <a:rPr lang="cs-CZ" dirty="0" smtClean="0"/>
              <a:t>). </a:t>
            </a:r>
            <a:r>
              <a:rPr lang="cs-CZ" dirty="0" err="1" smtClean="0"/>
              <a:t>Qual</a:t>
            </a:r>
            <a:r>
              <a:rPr lang="cs-CZ" dirty="0" smtClean="0"/>
              <a:t> </a:t>
            </a:r>
            <a:r>
              <a:rPr lang="cs-CZ" dirty="0" err="1" smtClean="0"/>
              <a:t>poderia</a:t>
            </a:r>
            <a:r>
              <a:rPr lang="cs-CZ" dirty="0" smtClean="0"/>
              <a:t> ser o </a:t>
            </a:r>
            <a:r>
              <a:rPr lang="cs-CZ" dirty="0" err="1" smtClean="0"/>
              <a:t>destino</a:t>
            </a:r>
            <a:r>
              <a:rPr lang="cs-CZ" dirty="0" smtClean="0"/>
              <a:t> do </a:t>
            </a:r>
            <a:r>
              <a:rPr lang="cs-CZ" dirty="0" err="1" smtClean="0"/>
              <a:t>casal</a:t>
            </a:r>
            <a:r>
              <a:rPr lang="cs-CZ" dirty="0" smtClean="0"/>
              <a:t>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 smtClean="0"/>
              <a:t>Imagine</a:t>
            </a:r>
            <a:r>
              <a:rPr lang="cs-CZ" dirty="0" smtClean="0"/>
              <a:t> a </a:t>
            </a:r>
            <a:r>
              <a:rPr lang="cs-CZ" dirty="0" err="1" smtClean="0"/>
              <a:t>situação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o </a:t>
            </a:r>
            <a:r>
              <a:rPr lang="cs-CZ" dirty="0" err="1" smtClean="0"/>
              <a:t>casal</a:t>
            </a:r>
            <a:r>
              <a:rPr lang="cs-CZ" dirty="0" smtClean="0"/>
              <a:t> </a:t>
            </a:r>
            <a:r>
              <a:rPr lang="cs-CZ" dirty="0" err="1" smtClean="0"/>
              <a:t>não</a:t>
            </a:r>
            <a:r>
              <a:rPr lang="cs-CZ" dirty="0" smtClean="0"/>
              <a:t> tem </a:t>
            </a:r>
            <a:r>
              <a:rPr lang="cs-CZ" dirty="0" err="1" smtClean="0"/>
              <a:t>carro</a:t>
            </a:r>
            <a:r>
              <a:rPr lang="cs-CZ" dirty="0" smtClean="0"/>
              <a:t> e </a:t>
            </a:r>
            <a:r>
              <a:rPr lang="cs-CZ" dirty="0" err="1" smtClean="0"/>
              <a:t>precisa</a:t>
            </a:r>
            <a:r>
              <a:rPr lang="cs-CZ" dirty="0" smtClean="0"/>
              <a:t> </a:t>
            </a:r>
            <a:r>
              <a:rPr lang="cs-CZ" dirty="0" err="1" smtClean="0"/>
              <a:t>deslocar</a:t>
            </a:r>
            <a:r>
              <a:rPr lang="cs-CZ" dirty="0" smtClean="0"/>
              <a:t>-se </a:t>
            </a:r>
            <a:r>
              <a:rPr lang="cs-CZ" b="1" dirty="0" smtClean="0"/>
              <a:t>de </a:t>
            </a:r>
            <a:r>
              <a:rPr lang="cs-CZ" b="1" dirty="0" err="1" smtClean="0"/>
              <a:t>Lisboa</a:t>
            </a:r>
            <a:r>
              <a:rPr lang="cs-CZ" b="1" dirty="0" smtClean="0"/>
              <a:t> </a:t>
            </a:r>
            <a:r>
              <a:rPr lang="cs-CZ" b="1" dirty="0" err="1" smtClean="0"/>
              <a:t>até</a:t>
            </a:r>
            <a:r>
              <a:rPr lang="cs-CZ" b="1" dirty="0" smtClean="0"/>
              <a:t> </a:t>
            </a:r>
            <a:r>
              <a:rPr lang="cs-CZ" b="1" dirty="0" err="1" smtClean="0"/>
              <a:t>Évora</a:t>
            </a:r>
            <a:r>
              <a:rPr lang="cs-CZ" dirty="0" smtClean="0"/>
              <a:t>. </a:t>
            </a:r>
            <a:r>
              <a:rPr lang="cs-CZ" dirty="0" err="1" smtClean="0"/>
              <a:t>Procure</a:t>
            </a:r>
            <a:r>
              <a:rPr lang="cs-CZ" dirty="0" smtClean="0"/>
              <a:t> na internet </a:t>
            </a:r>
            <a:r>
              <a:rPr lang="cs-CZ" dirty="0" err="1" smtClean="0"/>
              <a:t>todas</a:t>
            </a:r>
            <a:r>
              <a:rPr lang="cs-CZ" dirty="0" smtClean="0"/>
              <a:t> as </a:t>
            </a:r>
            <a:r>
              <a:rPr lang="cs-CZ" dirty="0" err="1" smtClean="0"/>
              <a:t>informações</a:t>
            </a:r>
            <a:r>
              <a:rPr lang="cs-CZ" dirty="0" smtClean="0"/>
              <a:t> </a:t>
            </a:r>
            <a:r>
              <a:rPr lang="cs-CZ" dirty="0" err="1" smtClean="0"/>
              <a:t>necessárias</a:t>
            </a:r>
            <a:r>
              <a:rPr lang="cs-CZ" dirty="0" smtClean="0"/>
              <a:t> para </a:t>
            </a:r>
            <a:r>
              <a:rPr lang="cs-CZ" dirty="0" err="1" smtClean="0"/>
              <a:t>estabelecer</a:t>
            </a:r>
            <a:r>
              <a:rPr lang="cs-CZ" dirty="0" smtClean="0"/>
              <a:t> um </a:t>
            </a:r>
            <a:r>
              <a:rPr lang="cs-CZ" dirty="0" err="1" smtClean="0"/>
              <a:t>plano</a:t>
            </a:r>
            <a:r>
              <a:rPr lang="cs-CZ" dirty="0" smtClean="0"/>
              <a:t> de </a:t>
            </a:r>
            <a:r>
              <a:rPr lang="cs-CZ" dirty="0" err="1" smtClean="0"/>
              <a:t>viagem</a:t>
            </a:r>
            <a:r>
              <a:rPr lang="cs-CZ" dirty="0" smtClean="0"/>
              <a:t> e um </a:t>
            </a:r>
            <a:r>
              <a:rPr lang="cs-CZ" dirty="0" err="1" smtClean="0"/>
              <a:t>itinerário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hora e </a:t>
            </a:r>
            <a:r>
              <a:rPr lang="cs-CZ" dirty="0" err="1" smtClean="0"/>
              <a:t>lugar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partida</a:t>
            </a:r>
            <a:r>
              <a:rPr lang="cs-CZ" dirty="0" smtClean="0"/>
              <a:t>,  </a:t>
            </a:r>
            <a:r>
              <a:rPr lang="cs-CZ" dirty="0" err="1" smtClean="0"/>
              <a:t>meio</a:t>
            </a:r>
            <a:r>
              <a:rPr lang="cs-CZ" dirty="0" smtClean="0"/>
              <a:t> de transporte</a:t>
            </a:r>
          </a:p>
          <a:p>
            <a:pPr lvl="1"/>
            <a:r>
              <a:rPr lang="cs-CZ" dirty="0" smtClean="0"/>
              <a:t>as </a:t>
            </a:r>
            <a:r>
              <a:rPr lang="cs-CZ" dirty="0" err="1" smtClean="0"/>
              <a:t>localidades</a:t>
            </a:r>
            <a:r>
              <a:rPr lang="cs-CZ" dirty="0" smtClean="0"/>
              <a:t> </a:t>
            </a:r>
            <a:r>
              <a:rPr lang="cs-CZ" dirty="0" err="1" smtClean="0"/>
              <a:t>passadas</a:t>
            </a:r>
            <a:endParaRPr lang="cs-CZ" dirty="0" smtClean="0"/>
          </a:p>
          <a:p>
            <a:pPr lvl="1"/>
            <a:r>
              <a:rPr lang="cs-CZ" dirty="0" smtClean="0"/>
              <a:t>hora e </a:t>
            </a:r>
            <a:r>
              <a:rPr lang="cs-CZ" dirty="0" err="1" smtClean="0"/>
              <a:t>lugar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chegada</a:t>
            </a:r>
            <a:r>
              <a:rPr lang="cs-CZ" dirty="0" smtClean="0"/>
              <a:t>  </a:t>
            </a:r>
          </a:p>
          <a:p>
            <a:pPr lvl="1"/>
            <a:r>
              <a:rPr lang="cs-CZ" dirty="0" err="1" smtClean="0"/>
              <a:t>alojamento</a:t>
            </a:r>
            <a:r>
              <a:rPr lang="cs-CZ" dirty="0" smtClean="0"/>
              <a:t> (</a:t>
            </a:r>
            <a:r>
              <a:rPr lang="cs-CZ" dirty="0" err="1" smtClean="0"/>
              <a:t>com</a:t>
            </a:r>
            <a:r>
              <a:rPr lang="cs-CZ" dirty="0" smtClean="0"/>
              <a:t> </a:t>
            </a:r>
            <a:r>
              <a:rPr lang="cs-CZ" dirty="0" err="1" smtClean="0"/>
              <a:t>indicação</a:t>
            </a:r>
            <a:r>
              <a:rPr lang="cs-CZ" dirty="0" smtClean="0"/>
              <a:t> dá </a:t>
            </a:r>
            <a:r>
              <a:rPr lang="cs-CZ" dirty="0" err="1" smtClean="0"/>
              <a:t>página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internet, </a:t>
            </a:r>
            <a:r>
              <a:rPr lang="cs-CZ" dirty="0" err="1" smtClean="0"/>
              <a:t>preço</a:t>
            </a:r>
            <a:r>
              <a:rPr lang="cs-CZ" dirty="0" smtClean="0"/>
              <a:t>, </a:t>
            </a:r>
            <a:r>
              <a:rPr lang="cs-CZ" dirty="0" err="1" smtClean="0"/>
              <a:t>condições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t-PT" sz="5400" dirty="0" smtClean="0"/>
          </a:p>
          <a:p>
            <a:pPr algn="ctr">
              <a:buNone/>
            </a:pPr>
            <a:r>
              <a:rPr lang="pt-PT" sz="5400" dirty="0" smtClean="0"/>
              <a:t>CONTEXTO II</a:t>
            </a:r>
          </a:p>
          <a:p>
            <a:pPr algn="ctr">
              <a:buNone/>
            </a:pPr>
            <a:r>
              <a:rPr lang="pt-PT" sz="5400" dirty="0" smtClean="0"/>
              <a:t>(filme)</a:t>
            </a:r>
            <a:endParaRPr lang="cs-CZ" sz="5400" dirty="0" smtClean="0"/>
          </a:p>
          <a:p>
            <a:endParaRPr lang="cs-CZ" sz="5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err="1" smtClean="0"/>
              <a:t>Procure</a:t>
            </a:r>
            <a:r>
              <a:rPr lang="cs-CZ" dirty="0" smtClean="0"/>
              <a:t> na internet </a:t>
            </a:r>
            <a:r>
              <a:rPr lang="cs-CZ" dirty="0" err="1" smtClean="0"/>
              <a:t>todas</a:t>
            </a:r>
            <a:r>
              <a:rPr lang="cs-CZ" dirty="0" smtClean="0"/>
              <a:t> as </a:t>
            </a:r>
            <a:r>
              <a:rPr lang="cs-CZ" dirty="0" err="1" smtClean="0"/>
              <a:t>informações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o </a:t>
            </a:r>
            <a:r>
              <a:rPr lang="cs-CZ" dirty="0" err="1" smtClean="0"/>
              <a:t>realizador</a:t>
            </a:r>
            <a:r>
              <a:rPr lang="cs-CZ" dirty="0" smtClean="0"/>
              <a:t>  e os </a:t>
            </a:r>
            <a:r>
              <a:rPr lang="cs-CZ" dirty="0" err="1" smtClean="0"/>
              <a:t>atores</a:t>
            </a:r>
            <a:r>
              <a:rPr lang="cs-CZ" dirty="0" smtClean="0"/>
              <a:t>. </a:t>
            </a:r>
            <a:r>
              <a:rPr lang="cs-CZ" dirty="0" err="1" smtClean="0"/>
              <a:t>Prepare</a:t>
            </a:r>
            <a:r>
              <a:rPr lang="cs-CZ" dirty="0" smtClean="0"/>
              <a:t> uma </a:t>
            </a:r>
            <a:r>
              <a:rPr lang="cs-CZ" dirty="0" err="1" smtClean="0"/>
              <a:t>curta</a:t>
            </a:r>
            <a:r>
              <a:rPr lang="cs-CZ" dirty="0" smtClean="0"/>
              <a:t> </a:t>
            </a:r>
            <a:r>
              <a:rPr lang="cs-CZ" dirty="0" err="1" smtClean="0"/>
              <a:t>apresentação</a:t>
            </a:r>
            <a:r>
              <a:rPr lang="cs-CZ" dirty="0" smtClean="0"/>
              <a:t>.</a:t>
            </a:r>
          </a:p>
          <a:p>
            <a:pPr lvl="0"/>
            <a:r>
              <a:rPr lang="cs-CZ" dirty="0" err="1" smtClean="0"/>
              <a:t>Faça</a:t>
            </a:r>
            <a:r>
              <a:rPr lang="cs-CZ" dirty="0" smtClean="0"/>
              <a:t> </a:t>
            </a:r>
            <a:r>
              <a:rPr lang="cs-CZ" dirty="0" err="1" smtClean="0"/>
              <a:t>reflexão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a </a:t>
            </a:r>
            <a:r>
              <a:rPr lang="cs-CZ" dirty="0" err="1" smtClean="0"/>
              <a:t>problemática</a:t>
            </a:r>
            <a:r>
              <a:rPr lang="cs-CZ" dirty="0" smtClean="0"/>
              <a:t> </a:t>
            </a:r>
            <a:r>
              <a:rPr lang="cs-CZ" dirty="0" err="1" smtClean="0"/>
              <a:t>tratada</a:t>
            </a:r>
            <a:r>
              <a:rPr lang="cs-CZ" dirty="0" smtClean="0"/>
              <a:t> no filme.    </a:t>
            </a:r>
            <a:endParaRPr lang="pt-PT" dirty="0" smtClean="0"/>
          </a:p>
          <a:p>
            <a:pPr lvl="0"/>
            <a:r>
              <a:rPr lang="cs-CZ" dirty="0" err="1" smtClean="0"/>
              <a:t>Faça</a:t>
            </a:r>
            <a:r>
              <a:rPr lang="cs-CZ" dirty="0" smtClean="0"/>
              <a:t> </a:t>
            </a:r>
            <a:r>
              <a:rPr lang="cs-CZ" dirty="0" err="1" smtClean="0"/>
              <a:t>reflexão</a:t>
            </a:r>
            <a:r>
              <a:rPr lang="cs-CZ" dirty="0" smtClean="0"/>
              <a:t> </a:t>
            </a:r>
            <a:r>
              <a:rPr lang="cs-CZ" dirty="0" err="1" smtClean="0"/>
              <a:t>sobre</a:t>
            </a:r>
            <a:r>
              <a:rPr lang="cs-CZ" dirty="0" smtClean="0"/>
              <a:t> </a:t>
            </a:r>
            <a:r>
              <a:rPr lang="pt-PT" dirty="0" smtClean="0"/>
              <a:t>a qualidade do filme. Leia a sequinte opinião e comente: </a:t>
            </a:r>
          </a:p>
          <a:p>
            <a:pPr lvl="1" algn="just"/>
            <a:r>
              <a:rPr lang="pt-BR" dirty="0" smtClean="0"/>
              <a:t>O filme mais sem nexo e hilariante pelo pior argumento de que vi alguma vez. Esta curta foi vista durante uma aula de argumento e parávamos o filme de plano a plano para nos partirmos a rir com a tamanha estupidez do filme. Grandes momentos e mais estúpidos do filme: "Olha o que fizeste..deste cabo do carro" e o carro nem sequer bateu num mísero ramo, "Cuidado..o carro pode explodir" e a parte em que aparece o "ninja" alentejado a dar 1 paulada com o queijado, o filme está de parabéns por pior argumento de sempre e de me ter posto a mijar a rir com a performance dos actores nesta tamanha trama de inbecilidades (Rui).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4" name="Picture 2" descr="Z:\prace\opvk\loga\loga\plna-verze\opvk_mu_rgb.t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445224"/>
            <a:ext cx="3931920" cy="75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6000" b="1" dirty="0" smtClean="0"/>
          </a:p>
          <a:p>
            <a:pPr algn="ctr">
              <a:buNone/>
            </a:pPr>
            <a:r>
              <a:rPr lang="pt-PT" sz="6000" b="1" dirty="0" smtClean="0"/>
              <a:t>COMPREENSÃO </a:t>
            </a:r>
            <a:r>
              <a:rPr lang="pt-PT" sz="6000" b="1" dirty="0" smtClean="0"/>
              <a:t>GERAL</a:t>
            </a:r>
            <a:endParaRPr lang="cs-CZ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None/>
            </a:pPr>
            <a:r>
              <a:rPr lang="cs-CZ" b="1" dirty="0" smtClean="0"/>
              <a:t>A. </a:t>
            </a:r>
            <a:r>
              <a:rPr lang="cs-CZ" b="1" dirty="0" err="1" smtClean="0"/>
              <a:t>Qual</a:t>
            </a:r>
            <a:r>
              <a:rPr lang="cs-CZ" b="1" dirty="0" smtClean="0"/>
              <a:t> é a causa do </a:t>
            </a:r>
            <a:r>
              <a:rPr lang="cs-CZ" b="1" dirty="0" err="1" smtClean="0"/>
              <a:t>acidente</a:t>
            </a:r>
            <a:r>
              <a:rPr lang="cs-CZ" b="1" dirty="0" smtClean="0"/>
              <a:t>?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velocidade</a:t>
            </a:r>
            <a:r>
              <a:rPr lang="cs-CZ" dirty="0" smtClean="0"/>
              <a:t> do </a:t>
            </a:r>
            <a:r>
              <a:rPr lang="cs-CZ" dirty="0" err="1" smtClean="0"/>
              <a:t>carro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discussão</a:t>
            </a:r>
            <a:r>
              <a:rPr lang="cs-CZ" dirty="0" smtClean="0"/>
              <a:t> do </a:t>
            </a:r>
            <a:r>
              <a:rPr lang="cs-CZ" dirty="0" err="1" smtClean="0"/>
              <a:t>casal</a:t>
            </a:r>
            <a:r>
              <a:rPr lang="cs-CZ" dirty="0" smtClean="0"/>
              <a:t> </a:t>
            </a:r>
            <a:r>
              <a:rPr lang="cs-CZ" dirty="0" err="1" smtClean="0"/>
              <a:t>acerca</a:t>
            </a:r>
            <a:r>
              <a:rPr lang="cs-CZ" dirty="0" smtClean="0"/>
              <a:t> de um </a:t>
            </a:r>
            <a:r>
              <a:rPr lang="cs-CZ" dirty="0" err="1" smtClean="0"/>
              <a:t>telefonema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condições</a:t>
            </a:r>
            <a:r>
              <a:rPr lang="cs-CZ" dirty="0" smtClean="0"/>
              <a:t> </a:t>
            </a:r>
            <a:r>
              <a:rPr lang="cs-CZ" dirty="0" err="1" smtClean="0"/>
              <a:t>climáticas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irritação</a:t>
            </a:r>
            <a:r>
              <a:rPr lang="cs-CZ" dirty="0" smtClean="0"/>
              <a:t> do </a:t>
            </a:r>
            <a:r>
              <a:rPr lang="cs-CZ" dirty="0" err="1" smtClean="0"/>
              <a:t>casal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terreno</a:t>
            </a:r>
            <a:r>
              <a:rPr lang="cs-CZ" dirty="0" smtClean="0"/>
              <a:t> </a:t>
            </a:r>
            <a:r>
              <a:rPr lang="cs-CZ" dirty="0" err="1" smtClean="0"/>
              <a:t>acidentado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Cena do </a:t>
            </a:r>
            <a:r>
              <a:rPr lang="cs-CZ" b="1" dirty="0" err="1" smtClean="0"/>
              <a:t>acidente</a:t>
            </a:r>
            <a:r>
              <a:rPr lang="cs-CZ" b="1" dirty="0" smtClean="0"/>
              <a:t>: </a:t>
            </a:r>
            <a:r>
              <a:rPr lang="cs-CZ" b="1" dirty="0" err="1" smtClean="0"/>
              <a:t>qual</a:t>
            </a:r>
            <a:r>
              <a:rPr lang="cs-CZ" b="1" dirty="0" smtClean="0"/>
              <a:t> é o </a:t>
            </a:r>
            <a:r>
              <a:rPr lang="cs-CZ" b="1" dirty="0" err="1" smtClean="0"/>
              <a:t>comportamento</a:t>
            </a:r>
            <a:r>
              <a:rPr lang="cs-CZ" b="1" dirty="0" smtClean="0"/>
              <a:t> do </a:t>
            </a:r>
            <a:r>
              <a:rPr lang="cs-CZ" b="1" dirty="0" err="1" smtClean="0"/>
              <a:t>casal</a:t>
            </a:r>
            <a:r>
              <a:rPr lang="cs-CZ" b="1" dirty="0" smtClean="0"/>
              <a:t>? </a:t>
            </a:r>
            <a:endParaRPr lang="cs-CZ" dirty="0" smtClean="0"/>
          </a:p>
          <a:p>
            <a:r>
              <a:rPr lang="cs-CZ" dirty="0" smtClean="0"/>
              <a:t>A </a:t>
            </a:r>
            <a:r>
              <a:rPr lang="cs-CZ" dirty="0" err="1" smtClean="0"/>
              <a:t>mulher</a:t>
            </a:r>
            <a:r>
              <a:rPr lang="cs-CZ" dirty="0" smtClean="0"/>
              <a:t> </a:t>
            </a:r>
            <a:r>
              <a:rPr lang="cs-CZ" dirty="0" err="1" smtClean="0"/>
              <a:t>fala</a:t>
            </a:r>
            <a:r>
              <a:rPr lang="cs-CZ" dirty="0" smtClean="0"/>
              <a:t> de…………………………………………………………………………………………………………………………..</a:t>
            </a:r>
          </a:p>
          <a:p>
            <a:r>
              <a:rPr lang="cs-CZ" dirty="0" smtClean="0"/>
              <a:t>O </a:t>
            </a:r>
            <a:r>
              <a:rPr lang="cs-CZ" dirty="0" err="1" smtClean="0"/>
              <a:t>homem</a:t>
            </a:r>
            <a:r>
              <a:rPr lang="cs-CZ" dirty="0" smtClean="0"/>
              <a:t> </a:t>
            </a:r>
            <a:r>
              <a:rPr lang="cs-CZ" dirty="0" err="1" smtClean="0"/>
              <a:t>fala</a:t>
            </a:r>
            <a:r>
              <a:rPr lang="cs-CZ" dirty="0" smtClean="0"/>
              <a:t> de……………………………………………………………………………………………………………….………….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 smtClean="0"/>
              <a:t>Telefonema</a:t>
            </a:r>
            <a:r>
              <a:rPr lang="cs-CZ" b="1" dirty="0" smtClean="0"/>
              <a:t> do </a:t>
            </a:r>
            <a:r>
              <a:rPr lang="cs-CZ" b="1" dirty="0" err="1" smtClean="0"/>
              <a:t>homem</a:t>
            </a:r>
            <a:r>
              <a:rPr lang="cs-CZ" b="1" dirty="0" smtClean="0"/>
              <a:t>.</a:t>
            </a:r>
            <a:endParaRPr lang="cs-CZ" dirty="0" smtClean="0"/>
          </a:p>
          <a:p>
            <a:pPr lvl="0"/>
            <a:r>
              <a:rPr lang="cs-CZ" dirty="0" smtClean="0"/>
              <a:t>Onde se </a:t>
            </a:r>
            <a:r>
              <a:rPr lang="cs-CZ" dirty="0" err="1" smtClean="0"/>
              <a:t>encontra</a:t>
            </a:r>
            <a:r>
              <a:rPr lang="cs-CZ" dirty="0" smtClean="0"/>
              <a:t> o </a:t>
            </a:r>
            <a:r>
              <a:rPr lang="cs-CZ" dirty="0" err="1" smtClean="0"/>
              <a:t>casal</a:t>
            </a:r>
            <a:r>
              <a:rPr lang="cs-CZ" dirty="0" smtClean="0"/>
              <a:t>? ………………………………………………………………………………………………..………..</a:t>
            </a:r>
          </a:p>
          <a:p>
            <a:pPr lvl="0"/>
            <a:r>
              <a:rPr lang="cs-CZ" dirty="0" err="1" smtClean="0"/>
              <a:t>Vê</a:t>
            </a:r>
            <a:r>
              <a:rPr lang="cs-CZ" dirty="0" smtClean="0"/>
              <a:t>-se o </a:t>
            </a:r>
            <a:r>
              <a:rPr lang="cs-CZ" dirty="0" err="1" smtClean="0"/>
              <a:t>carro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estrada</a:t>
            </a:r>
            <a:r>
              <a:rPr lang="cs-CZ" dirty="0" smtClean="0"/>
              <a:t>?...............................................................................................................</a:t>
            </a:r>
          </a:p>
          <a:p>
            <a:pPr lvl="0"/>
            <a:r>
              <a:rPr lang="cs-CZ" dirty="0" err="1" smtClean="0"/>
              <a:t>Qual</a:t>
            </a:r>
            <a:r>
              <a:rPr lang="cs-CZ" dirty="0" smtClean="0"/>
              <a:t> é o </a:t>
            </a:r>
            <a:r>
              <a:rPr lang="cs-CZ" dirty="0" err="1" smtClean="0"/>
              <a:t>problema</a:t>
            </a:r>
            <a:r>
              <a:rPr lang="cs-CZ" dirty="0" smtClean="0"/>
              <a:t> </a:t>
            </a:r>
            <a:r>
              <a:rPr lang="cs-CZ" dirty="0" err="1" smtClean="0"/>
              <a:t>com</a:t>
            </a:r>
            <a:r>
              <a:rPr lang="cs-CZ" dirty="0" smtClean="0"/>
              <a:t> a </a:t>
            </a:r>
            <a:r>
              <a:rPr lang="cs-CZ" dirty="0" err="1" smtClean="0"/>
              <a:t>ligação</a:t>
            </a:r>
            <a:r>
              <a:rPr lang="cs-CZ" dirty="0" smtClean="0"/>
              <a:t>? ……………………………………………………………………………………………. 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 smtClean="0"/>
              <a:t>Solução</a:t>
            </a:r>
            <a:r>
              <a:rPr lang="cs-CZ" b="1" dirty="0" smtClean="0"/>
              <a:t> do </a:t>
            </a:r>
            <a:r>
              <a:rPr lang="cs-CZ" b="1" dirty="0" err="1" smtClean="0"/>
              <a:t>problema</a:t>
            </a:r>
            <a:r>
              <a:rPr lang="cs-CZ" b="1" dirty="0" smtClean="0"/>
              <a:t>.</a:t>
            </a:r>
            <a:endParaRPr lang="cs-CZ" dirty="0" smtClean="0"/>
          </a:p>
          <a:p>
            <a:pPr lvl="0"/>
            <a:r>
              <a:rPr lang="cs-CZ" dirty="0" smtClean="0"/>
              <a:t>A </a:t>
            </a:r>
            <a:r>
              <a:rPr lang="cs-CZ" dirty="0" err="1" smtClean="0"/>
              <a:t>proposta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mulher</a:t>
            </a:r>
            <a:r>
              <a:rPr lang="cs-CZ" dirty="0" smtClean="0"/>
              <a:t>:…………………………………………………………………………………………………………….…….</a:t>
            </a:r>
          </a:p>
          <a:p>
            <a:pPr lvl="0"/>
            <a:r>
              <a:rPr lang="cs-CZ" dirty="0" err="1" smtClean="0"/>
              <a:t>Reacção</a:t>
            </a:r>
            <a:r>
              <a:rPr lang="cs-CZ" dirty="0" smtClean="0"/>
              <a:t> do </a:t>
            </a:r>
            <a:r>
              <a:rPr lang="cs-CZ" dirty="0" err="1" smtClean="0"/>
              <a:t>homem</a:t>
            </a:r>
            <a:r>
              <a:rPr lang="cs-CZ" dirty="0" smtClean="0"/>
              <a:t>:……………………………………………………………………………………………………………………..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Cena no </a:t>
            </a:r>
            <a:r>
              <a:rPr lang="cs-CZ" b="1" dirty="0" err="1" smtClean="0"/>
              <a:t>carro</a:t>
            </a:r>
            <a:r>
              <a:rPr lang="cs-CZ" b="1" dirty="0" smtClean="0"/>
              <a:t>.</a:t>
            </a:r>
            <a:endParaRPr lang="cs-CZ" dirty="0" smtClean="0"/>
          </a:p>
          <a:p>
            <a:r>
              <a:rPr lang="cs-CZ" dirty="0" err="1" smtClean="0"/>
              <a:t>Há</a:t>
            </a:r>
            <a:r>
              <a:rPr lang="cs-CZ" dirty="0" smtClean="0"/>
              <a:t> </a:t>
            </a:r>
            <a:r>
              <a:rPr lang="cs-CZ" dirty="0" err="1" smtClean="0"/>
              <a:t>tentativas</a:t>
            </a:r>
            <a:r>
              <a:rPr lang="cs-CZ" dirty="0" smtClean="0"/>
              <a:t> </a:t>
            </a:r>
            <a:r>
              <a:rPr lang="cs-CZ" dirty="0" err="1" smtClean="0"/>
              <a:t>da</a:t>
            </a:r>
            <a:r>
              <a:rPr lang="cs-CZ" dirty="0" smtClean="0"/>
              <a:t> </a:t>
            </a:r>
            <a:r>
              <a:rPr lang="cs-CZ" dirty="0" err="1" smtClean="0"/>
              <a:t>reconciliação</a:t>
            </a:r>
            <a:r>
              <a:rPr lang="cs-CZ" dirty="0" smtClean="0"/>
              <a:t>?.........................................................</a:t>
            </a:r>
          </a:p>
          <a:p>
            <a:r>
              <a:rPr lang="cs-CZ" dirty="0" err="1" smtClean="0"/>
              <a:t>Da</a:t>
            </a:r>
            <a:r>
              <a:rPr lang="cs-CZ" dirty="0" smtClean="0"/>
              <a:t> parte de </a:t>
            </a:r>
            <a:r>
              <a:rPr lang="cs-CZ" dirty="0" err="1" smtClean="0"/>
              <a:t>quem</a:t>
            </a:r>
            <a:r>
              <a:rPr lang="cs-CZ" dirty="0" smtClean="0"/>
              <a:t>?............................................................................</a:t>
            </a:r>
          </a:p>
          <a:p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 err="1" smtClean="0"/>
              <a:t>reage</a:t>
            </a:r>
            <a:r>
              <a:rPr lang="cs-CZ" dirty="0" smtClean="0"/>
              <a:t> o </a:t>
            </a:r>
            <a:r>
              <a:rPr lang="cs-CZ" dirty="0" err="1" smtClean="0"/>
              <a:t>outro</a:t>
            </a:r>
            <a:r>
              <a:rPr lang="cs-CZ" dirty="0" smtClean="0"/>
              <a:t>?...................................................................................................................……….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Cena na mata. </a:t>
            </a:r>
            <a:endParaRPr lang="cs-CZ" dirty="0" smtClean="0"/>
          </a:p>
          <a:p>
            <a:r>
              <a:rPr lang="cs-CZ" dirty="0" err="1" smtClean="0"/>
              <a:t>Como</a:t>
            </a:r>
            <a:r>
              <a:rPr lang="cs-CZ" dirty="0" smtClean="0"/>
              <a:t> se </a:t>
            </a:r>
            <a:r>
              <a:rPr lang="cs-CZ" dirty="0" err="1" smtClean="0"/>
              <a:t>comporta</a:t>
            </a:r>
            <a:r>
              <a:rPr lang="cs-CZ" dirty="0" smtClean="0"/>
              <a:t> o </a:t>
            </a:r>
            <a:r>
              <a:rPr lang="cs-CZ" dirty="0" err="1" smtClean="0"/>
              <a:t>casal</a:t>
            </a:r>
            <a:r>
              <a:rPr lang="cs-CZ" dirty="0" smtClean="0"/>
              <a:t>?......................................................................................................................</a:t>
            </a:r>
          </a:p>
          <a:p>
            <a:r>
              <a:rPr lang="cs-CZ" dirty="0" err="1" smtClean="0"/>
              <a:t>Quem</a:t>
            </a:r>
            <a:r>
              <a:rPr lang="cs-CZ" dirty="0" smtClean="0"/>
              <a:t> </a:t>
            </a:r>
            <a:r>
              <a:rPr lang="cs-CZ" dirty="0" err="1" smtClean="0"/>
              <a:t>aparece</a:t>
            </a:r>
            <a:r>
              <a:rPr lang="cs-CZ" dirty="0" smtClean="0"/>
              <a:t>?.......…………………………………………………………………………………………………………………………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1481</TotalTime>
  <Words>878</Words>
  <Application>Microsoft Office PowerPoint</Application>
  <PresentationFormat>Předvádění na obrazovce (4:3)</PresentationFormat>
  <Paragraphs>106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Administrativní</vt:lpstr>
      <vt:lpstr>Praktická portugalština II</vt:lpstr>
      <vt:lpstr>Elsa Bruxelas: Tudo continua até ao dia em que pára (2002)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Simulação</vt:lpstr>
      <vt:lpstr> </vt:lpstr>
      <vt:lpstr>  </vt:lpstr>
      <vt:lpstr> </vt:lpstr>
      <vt:lpstr>  </vt:lpstr>
      <vt:lpstr>  </vt:lpstr>
      <vt:lpstr>Snímek 21</vt:lpstr>
      <vt:lpstr>  </vt:lpstr>
      <vt:lpstr>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Filip</dc:title>
  <dc:creator>slunce</dc:creator>
  <cp:lastModifiedBy>Vaclavik</cp:lastModifiedBy>
  <cp:revision>166</cp:revision>
  <dcterms:created xsi:type="dcterms:W3CDTF">2010-10-04T16:54:23Z</dcterms:created>
  <dcterms:modified xsi:type="dcterms:W3CDTF">2013-02-17T20:59:10Z</dcterms:modified>
</cp:coreProperties>
</file>