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7" r:id="rId3"/>
    <p:sldId id="260" r:id="rId4"/>
    <p:sldId id="256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YN4rmYYc9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ssos.livejournal.com/751647.html" TargetMode="External"/><Relationship Id="rId2" Type="http://schemas.openxmlformats.org/officeDocument/2006/relationships/hyperlink" Target="http://oaoktk.ru/coal/geography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loveopium.ru/rossiya/vladivostok-vid-s-vysoty.html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74.gif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del.ru/img/2011/december/22-1-2.jpg" TargetMode="External"/><Relationship Id="rId2" Type="http://schemas.openxmlformats.org/officeDocument/2006/relationships/hyperlink" Target="http://victorprofessor.livejournal.com/67480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ostroma.ru/uploads/images/Zemlyki/tret/74.jpg" TargetMode="External"/><Relationship Id="rId4" Type="http://schemas.openxmlformats.org/officeDocument/2006/relationships/hyperlink" Target="http://www.agroru.com/blog/novinki_agpromislennogo_kompleksa/4380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formatsiya.ru/templates/Default/images/ro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98232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Северо-Западный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old.obrnadzor.gov.ru/common/img/m_northw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8534397" cy="42672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057400" y="53340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Территория — 1678 тыс. кв. км.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Население — 14,5 млн чел.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центр — Санкт-Петербург.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Северо-Западный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86000" y="762000"/>
            <a:ext cx="579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Отрасли хозяйственной специализации: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морское судостроение;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черная и цветная металлургия;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химическая и нефтехимическая промышленность;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отрасли лесного комплекса;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рыболовство и рыбная промышленность;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морской транспорт;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наука и научное обслуживание.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g-fotki.yandex.ru/get/5600/yakaev.1c/0_4914a_4d574e3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54400" cy="2590800"/>
          </a:xfrm>
          <a:prstGeom prst="rect">
            <a:avLst/>
          </a:prstGeom>
          <a:noFill/>
        </p:spPr>
      </p:pic>
      <p:pic>
        <p:nvPicPr>
          <p:cNvPr id="4098" name="Picture 2" descr="http://www.agritourism.ru/sites/default/files/gos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0"/>
            <a:ext cx="2057400" cy="3072878"/>
          </a:xfrm>
          <a:prstGeom prst="rect">
            <a:avLst/>
          </a:prstGeom>
          <a:noFill/>
        </p:spPr>
      </p:pic>
      <p:pic>
        <p:nvPicPr>
          <p:cNvPr id="4102" name="Picture 6" descr="http://www.rodina-portal.ru/files/mal_rod/komi/kojgorod/50ab35a76fb6d2b1fd55483c3bdd85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3733800" cy="2590800"/>
          </a:xfrm>
          <a:prstGeom prst="rect">
            <a:avLst/>
          </a:prstGeom>
          <a:noFill/>
        </p:spPr>
      </p:pic>
      <p:pic>
        <p:nvPicPr>
          <p:cNvPr id="4106" name="Picture 10" descr="http://images.izvestia.ru/ruschudo/foto/10873-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90800"/>
            <a:ext cx="3733801" cy="2548129"/>
          </a:xfrm>
          <a:prstGeom prst="rect">
            <a:avLst/>
          </a:prstGeom>
          <a:noFill/>
        </p:spPr>
      </p:pic>
      <p:pic>
        <p:nvPicPr>
          <p:cNvPr id="4108" name="Picture 12" descr="http://taskai.ru/pics/2010/feb/respublika-karel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590800"/>
            <a:ext cx="5410199" cy="4267200"/>
          </a:xfrm>
          <a:prstGeom prst="rect">
            <a:avLst/>
          </a:prstGeom>
          <a:noFill/>
        </p:spPr>
      </p:pic>
      <p:pic>
        <p:nvPicPr>
          <p:cNvPr id="4100" name="Picture 4" descr="http://www.rgo.ru/wp-content/images/9755b85bc1953005036f5d16009aeda5_495_280_1_0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24400"/>
            <a:ext cx="3733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Южный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whoiswho.su/img/ufo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656666" cy="52578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057400" y="609600"/>
            <a:ext cx="47767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Территория — 589 тыс.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км.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Население — 21,7 млн чел.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центр — Ростов-на-Дону.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Южный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81200" y="609600"/>
            <a:ext cx="51816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Отрасли хозяйственной специализации: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зерновое хозяйство;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возделывание технических культур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(подсолнечник и сахарная свекла);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овощеводство и бахчеводство;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 плодоводство и виноградарство;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пищевая промышленность;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санаторно-курортное хозяйство;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морской транспорт.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hQSERUUExQVFRUVGB0YGBgYGR0YHhgbGB8aGBgfHBgYHCceGCAjHBoYHy8gJCcpLC4sGyA0NTIqNSYtMCkBCQoKDgwOGg8PGiwkHyQsLCwsLCwsLCwsLCwsLCwsLCwsLCwsLCwsLCwsLCwsLCwsLCwsLCwsLCwsLCwsLCwsLP/AABEIALcBEwMBIgACEQEDEQH/xAAbAAACAwEBAQAAAAAAAAAAAAAEBQIDBgABB//EADsQAAIBAgUDAgUCBQMEAgMBAAECEQMhAAQSMUEFIlFhcQYTMoGRQqEUUrHB8CPR8QczcuGCkhViwkP/xAAaAQADAQEBAQAAAAAAAAAAAAABAgMABAUG/8QALBEAAgIBAwMEAQMFAQAAAAAAAAECESEDEjETQVEEIjJhcYGh8BRCkbHRBf/aAAwDAQACEQMRAD8A2D5xawGtxRqHkFVDxP3BvE+3jGX6r0SpSZn+WWctZipqKJ5OmQYkRI+x4GyfzVp1EWnGsyGNiYtpO5O9pPnDDpfXnplaVSUKiFn6WjZfQjg+LbYqlXBPd5AquXrldVRYpwSCxKu5IuSGJI2+w2AnAVAS0NYrfY7+vnj8Yb51WrK4JqgNYXU9wjYkRH++FlP4drszHhhIUyxjYTpkAe5G+MnjkwV0Kuxc0iNVtQvBAm/+cYfjLsrgpOqCf5gCPaZ8Xxjv4z+EqyvdUWQxvHqJ/uNsb3I9Vyroe5tTAXdY8Ey9O8cbY6Y6j2idwjL9bNRlp1VMm0jk8WF1J/HtgypmY7dZ+Yp7QVjUvMenHvO2FWa6ggRgtPUG2N9GwE9wF9yIwty+dq0rzIaY1ANtvpJmbeOMZK+At0bHJZtHRtQOoblb2jcRuP3vtjqgESpDLwRfGeyGYqWa48lTBHIKnlT4vjR5OuGpteWebEx4vAEb8jzfAbcHfY2JFOrHmrEsrRNSwgHwT/6/bf3xL+CeY0n8Yspx8k2mirVjg+PGBBINjscQnDoVslqx4WxA4icMCyRbHM2IsMQxgWe6sQLY9xFlwyFs8LY6cRIx5GCazi2Ik49YYiRhhbPCcRLY9OInBNZ4TiGrHpGIkYZGs4nES2PCMQOHQLPC2IM2PSMQYYY1nk48xxGIkYZGsljsQjHYxrEvSvjFK/YQEeIWNnJuTcWYQYUnmxwb1CpTAKiEmCGcKTNipjYA3G98fJ1qMoBA3P2JHtth/kupax8qsCSFKqWMEH6lkxNvF+Y3x870kso9GR9FpIoqCnWCFoBDBgSAbyI4+3P2wXlc73VSNLPTpyADe4Jnx6QPOMl0rNVhl40p2HtqAAsy3BAvJiLW53EYlkayuWISrScqVLAQGDAi/wCmSJMkcDzhJQ8gTEvUc09VtTEtqlt7DcH0G0fjGg6FWStStaosKRsD4MeI3tviup0Yv8sBlFNV0iJLbdwMDSST67es4Trka2XqaknUvIO/kFTf7Yuppqk6ZOq5NrkGqBgiuFPgmAPbV2g7XkG2CM7k64ADU3HkgQLXBkDTPqCd+MI+k/EFOtCOND+CYBP/AOrH+hvfDpatSn9LvG0BiNJ9CP6HC9WSeQ7UM8hRzNIIDS+YhIkWNtrEQRze4NsOs7k6dOkSe0kws7gkfpIE+4MjAnT/AIjDaVe58g6fS94J+4xd1hjVIQggwQpIYiSORuDxyBhXqOTHUUhbQ6yqoe5gVjSxvcRuVsRwT6Y1Pw/1r+IQz9aG/qDdW+/9sZPM9G/0wQZm8kEAWIH7T/8AbmRhbkvn0GLUdTaNx5FpEc+wuPthvbJfYuUz6P1HIh1JA7ht6+mEFSmVJB3GI9H/AOodJ4WuPlNsTuvG53WfX84Kz4HzGgyCd8V0XJPaxNSmrQIRiMYnGPDjrIDHLkVFIb9In/PXC2qgBtfHuuB6YgcJGNN5DJ2iIOIuZxKMeEYqIQjF+VyRqTBAgTfFeHPQCu36t/8AbE9WbhG0PBKTpitOl1GJhZ4nYYqzORZPqEY2QbzgHqrrpv8A4Mc0fUycqorLRVGS04gRhnXpLPZMNYYDzNIhr39fOO6M7OeUaBiMRIxdpxamRZvpE/t/XDuSXIEm+AEriBXBdTLMNoaP5b4pK4aM0+ANNclBXFZXBMYgVw9ig+nHhTF7JgfNZ5aYOpoki25J4tvzjSmoq28BSbwe6Mdha3Xv5Ukcdy47HL/XaPn9mV6Ez5c6WNRCXRYDBhBAt9RAA9J323x1VabKHQxBEoTJEfy7ah+MenOVAgglw3dbeQeVFxbkSPzimjk1OoklIAKE7Hgz4BMX4x5ak18j0Ks2HReuoGpUzBWpY3JhptOufqsCLAG8bzs6NEAEAAftP254x8UYlWIO4P5/zfH0H4G+ITXPyKtQBwAKbMYBi2kn+YC4PNweDhdXRuOBKpmiqZpgYsBIBMCCB7QT78YC6pS+ZDAXUe59wRaIvE++LetZDNUqh+S2pVJkHvH3/VANoGF/TeoOxYMv0wCJAg/VJa0QP6YhFNK2BinM5EMo1bk2K+P+f8GDuiddqUTpqzUpmO4HVp2uR+q1rX9DGLs5DU/9KAWP6ojxxbCTMKyGGXuH1JM7eIJsOP2xeMt6pk3g3cq6gqQynYjYwf8ALemDF+JagUIFZyJETeABGmR54JxhOj9b0ntMTupE6vWeeb40GVzPzqZcAKQe5WMwbXBG48HEWnB5KJ2avIddUqDUVwWX/uTD7x3KbEj1nbAWZNJ/+3WbtOy2kbiU3FvB/BwmObBlHMMDBIMMPIMG/i+L6lKkGmWBnUH1GR5A/l9ALYpGa7g5QZSz4VwaqtUEiHRiGE2G2++zAzhr1TN16RvQUg7VBAkAT3BSOLfSDbChOq0nXlXDEFmghvHgpNjHodsWfxVQwHBIsZFyF8RNxEnF/tCjvpvVaVcol0qGxUzvE2kAn2AkeMFZvp9VKm4ZI/8Ar/5EXj1jGRPw/TbU9OoxY2tJg2MwTM28mMab4U6vUCVKFUs9WiZDHd6Z8TuV8E7EXw3UkuAKKFWdovSdvmG5gkSf1TYWIPbI4x2WUso0uuoySNUEGbAAm55+2NdWSi1IfNQKhEjXEid73Mjz+MKc98OqV10L6J7brvv4MxcGfGDHW8hcPBChUZ106R8wTb6Z8f335xXSrhiRcMLFTuI/rgDIfFLUnho/lBuNI4Bj6gPW++Bs25+cx1L9diojwbD23/pi8HJPPBKSTQ8IxZl8z8szybD74AqdSskrDMDI4tBBHgG9sHdBpfOLGZhZg9yyZAtsPPnGnqrbkEYOwtMxW1SAxj0xDMdUdhpMD7f77YCzOWft/wBZe1tkgXHnU0sQR5xCp1iolOJdyDpDG8wb22NvEnElJc0im1+SwqSJv74rZDE3thxQzGoEPUKrMEESLfUCY7Yg7nDFszTRFggj9MDV94A/fGfqa7AWj9mUzNEpp1SskTwY3tPmDfi+LM6ytSCUnAJi0lSi8sTYni/+GTr87NMzlgbBTA7dyFFo487nFua6KaKmsjFngyzEQASCxINhF/T84jLU3O2VUaVICTqQGYXSQyqDJQyVWwiDBm/4JxDqeeWpNSjGibyukzefRhcXHpM4ty/U6LhpVVqReACHXYGFkfb7+wucy5qLoJQIBYAQSeIO3nn7YeMtrsVq0QovqE7eZ4xGvVVFLMwVRuTb/n7YG6l1qlTpTTGqLSSGFxBkr9Rsf29hj6/UGzDE1TZbLcrpBsREwIwdT/0EsRJLQ8mgznxCB/2wSYJBI4G5j0nnCPK5M/qLFrFiTEFtjpPJH4vtEYryzEMrBdUAhRxBv3SL3GBs5nA5+oiT3Fff1Av648zV9RPVfuZeMYx4Gq5zLoNLVFUjcaQY+83x2MxWrurFUWkFG0qTvcyZFyb49wFAayvM5ZWmpSa53uItM6lgyY5BGAsoNBMgjUCIA7Dq3PlQBvb8jBhzqpTU0/mKgWDbVBPkj3af6DA38T8xdSMAzQJUGbk7y17D0iPthoTtUxgFsooqQ/0k9rIZ0gyYgWIAHpE4ozFBqLDusT2sORwY3HthqAvudMlYZSJ3KsYmfW/riFSotOm3YHBsSJPbJPPIEX4t97w1pJgPonwr1759BVrs4qD6Wtpa0CDYMCAIk7yJFsVtQdGdtTEkg2AUhQCCpWPW21/fHzrIZuplx8ykwekSZQm/glgPp47sb7pfVhmKKtyBF91jieRO3pgSxlcCszdWn8ggVxUhxqDKZ7W+ntaCt99XgecTynUNbEm6AErYa13UA6R3kmNri1oxpc/0NKwM9rmQGFpmxHr7fvjGdS6HWy7aigUUwO8HtaSQInm8xEg+mKxcZ/kWgmrQpu5GpUq8Ax3A7EEGJPuRi3KZl6cmzaTJQ2JjeZ9MJqXX3+WaTQZFiQtueVPPqOb3wdlOupVQK+oPxpC+lhMQN7f7YZxkvwajSU/iqm1Mae0gS4gQZMSSLQdpPnAGV+Kgur9S7kQLbCBH08YBrUAKg+XUllkTENebFYh1i1gZA2xTmukKadOpTZdRkOt1gi4IBN9QgiOZkCMLGGmzWx43VqFd9ABEntJiSNweRO9o9sPeg9WNKrTp0q2tH1a1ZpACXBAC2gA2G+3jGFXLfJq02r0yqDTr0sDPrqB7Sbdsg+IwxzGbo5TO0qtHUUUqSJBDA7wZmCCd/wA4bauIv/hvyfTK2epVQQ4Cuf1BSpETG4m/qOeMUVsxUp1FEst939Jghht4tjC/EvWCajNQqq6An6CbagTyBqG9xaw8YK+E/iIuP4eo06idAaCJYbXBMkjmxtMYbTTrIsnk3468wVaRR6juYUxMKwJP/wAZESR59sCdErmqXSm3DSvHadJCkHYQRbiPtDJfDvzKBqSxe+hqR709ChhTyCN8Ksv8P1MpXRqT6mTUX1gqHUkdsAz/AC73mPF1dRbDl0X9TrmqyD5YLLAJS2rTYz6i18UJkqquJR5ANmU7fcXGNcOh5aqUq06gpEnUyGCQ36gZMgi//GNBlsnoWEfUvhu4X9RsMU6ySwDp28ino/Sl+WPm3ZgLQs6dwDIkfY+2G1WvSooYhABeBEf748bprHd4I8C0e3GLKXT/AOZtX28epk455St2WSrBmsjlldwAocLuWBvO5HqN59cPz0pSoAItsVGkzETN77X3ti58pSQlyFBaxJ5522P4xDJdVoOdNOpTJF4UiYMgWn0P4wsp2ZKgJujpRU1AxAAlhNnPAbC3J02IW5IG7AwDMzECDF4A8yd8S+LfivLUSFrVAACJG5g/qIBmByd4m3OMt1L4+TMA0cqx1MzCV3CpeRBgBgJHMYTfudBdRND1lYQlYBF9QuR9uffGcyXxQTPzHYE7iJDARaPJ8eScAP1WtXgI2plFxsXI3IG5tEji55xf0To9Zn1NRrC4voP/APdjsDjr04UmmQlO3aJZjP0CrH5bqRJDLu3kcLPAne0m+AOofEvzVXWDTphQdCMZe0Q7G4Q7mImLYcfGrooGXRiWTvZrfU0lA5RdgZtPI3i2NXKhaLFialUsFLDVBAMkwLBYBF/Prbm1dTdhcIpGNZF3VOsVa6stMfLVF7UhrH3jSDH9vTF/Rukr8uo9R2d7RteRxLXuBxx+Y5QO1RWLIqyBAUQxFwBpAF77jkY0/wAG5YUdZfucgttKiT2yTzLG0n6hjnk0lSCssW5ehNRwwdViFsTNhsF4+3BHGBM9QElUpkETIIsdJA52JLW8Rhx1hpzHzBK2lQQIEEgEeZMkHmfbARzbPUDVNRUXPrGwMfvHGIOdYNXk7J9Mb5a6hJ0iYAIn0Jg47GhpaSAddO97Fhv6Rj3G6n2aj4xk+oMh+U5KrJ1ebf8Av9zg7JdR0vqB0jXK3IMCZERBEHad/E4sGd11AkfMWdyASOJvtAP9MA18s9CGA7GP0Hui9pBEHb7Y6sSw+Rk/I2TJfMcOAabMTEntJvBgTBPgDbmcTqFl7aoBtci877kkFrA3ibHecD5XriHR28TEXgSDpMek2wxrgNfQXQbaTLUzyZN9ot6CRziW6SdPgFCA0ny8svfSY/UODxJGx5g2xsfh34gWowpm0/Qw/Va6sB9LDf1xmzRKOTc9pu090RIJEjVHnEqS/L/1KWok6TpSTpL+Ny2wicWclJCtH0mlVBjgcXvPJ84ISoGERxsfH72xl+g9dSqAJ71FwyxOyk3+/wC+G656JkE8Agx+ccrbizL7FvW/gSjWl6J+U3pdD9uPtb0xlV+Hq1AstRGAYQGVQ4JFwAx2kTvBxtsp1QqYO2o3IN5vG1x62GH9DMg2tJ8mxH9vbHTD1UkqeR9p8T+eQwaSRO4/3w3yfVqa16dQgMqtqO4nfTqiNvzj6fmOl5c3NJBIgsqggg7gkWj3xiusfAYH+plnIAIkSCPXS2wMfpO/pjoXqdOXyVAcWFZnrVN2g041L2sq/N1wDrELcAXscLqfTKbA9hMg6YN1IvZT3KN53484W9O6ucvX1hQjoT2PsQwIIt9JgzItfxivOZxjVfSzhZlZMETfg24/yMPDSa+OBGdlZlgomB3KZkjm29vzzjjVuWiL7f5tjstm1qMPmsUcCBUF7ybvybGJF8e53JPTOmoCDuDuG9QecdSeaYjR9g/6ddVo/JB+YXdyUZCNjLFDHlgAtjvG02K6m1PVUzNBtbFf9SJLKEvcHaLgqfGPjfSuomlUDanABBOhoa1xBixnY43HTfjJ0FWotMLTrNELqIQgAE94uDIvO4ItiM9PNmukXN1xUb5j6fl2GxmpJFgLgQvcTfxzjRZHrIUNpYjt7WSNzBGw0kEEbXHpjA53KLWYsG+VSgcTBMmQsiFMlrTc+shfmuolKYohmNAyVOxBO5BsCDF197jCPTfCZlI+oj4uqhmVqqtEEC4kNPI4EG5w6yHxQrD/AFD8uNyTIiwBk7XI3jcecfB+m596LAqdvEwRh/mK/wDEUKsGDFoudxYCRO34Jw89JKNg3tM0n/Vj4obQtCmyEFxqDG5kBqbKQbAiSG23E4+Y5XNupDU6ukAjSQe6ZMNY7k3mfHoMVNRYABjPALagtr2ESRINrgTGPHyqqs2ZpnsYabWmdzMi/wDvjzJLdbKWeZt3rOGeqdRAXuM9qgW82E72AnBFDqC5amppDS5mWn9PoD9MxzMgnC+shEFRBg3Y7RvYfVyL+eOSzSotSUH5lSoSdZMhb7Dtvq2kH84237wYM+HviWrRriohLhLksGYKJBKzxMBZN4mMbeh/1SrHLVPmUj81WCppNypPC6ptse2NrSbfKg7KzJQZyHP/AG4J1XgACSTzve34Jp1cyO0agBcqTDTbUIJsbG3A4w+Vw8BquD6HVQuQ8dx+osZCsdgD6GST6HFekVV+UkkIp+YxIA0gmT6mNyY+84zfVPjF2phAuh1gkCwGkzAgzYnzjvh34hD1dMhSdOmmRIYrqaDtaQpviDTqw3ZqqvTUT/UZtTKgFJFU01sCJBjugne145wup5J/qqVCWBmAWCJHhJ7jfc39Iw0qM9Q6mJLHmbD2wJVRgRpjTyTaPbkn+vnxB6rY9UWGmSZaSd5Ykk8CT/b2wPVBY9v5Ow9ptOJVKoFpN+B/T0xX/F2hRH9sBacmC0Tp9PBAkGeb47FMHy35x2KbPsFrwfPem1tDfMvpAIIvAOyz58/bFideMoSASn9gRcbHecAVa8gATAAtxO2398VgA72/v9selsTyxqs0FHOUqhBKBbQdIgzyVgRAt+0YtXNGk00iQpaSu7XIBF7kmMIMm2hxIBA3DDeY/Ptgul1BywdWIad5sSeDe04jLT/wFYNTX6nqgPNImbRqViTdYFiSOZwMuVTUrjVTLA6SIKxGpdWnz4559Bsx1CrIV4DFSSAdjcz9vT13wZ02uopMrOzq0EF7RAIMRMEQPz6Y5qcEAHMGsNNnc7gWtIIKgmPN77bETjV9PfUmnUZAAbmCbAFon8HnGaOapMZ2OmAykaidhv8AVxZr+2HGXqPSWdWoEEtC7A3H+33tgyndJiNB2a6ewEqSSdgdRESPGOyWZdRJFhYj7T9+L8/vjwZrURJVlUC7SYH3PMDztgCvmWkwdKjzsZjURAtad/2thPkzKVGgy3V2G87X248ztgmlWp1SNJ+XUPgQG9xs2M/SzwqQ1N0YTEz+ZAmT6WN8FLVIKzJ9thMkWmcScnF1yWTUi/qnwWtbUajiTZXWOOItI9J++Mf1j4Zr0ACw+ZTWwdb6R4YfUo97euNtS6mZuSREEf0Mj+hnEl6iG4An8iPv++OrS9Y4fgVxXB8vrnTxvsdpHBE8b/jGr+D3/iKb0ap1IoAWb6CdUQPBMSDb77Ps7kaGYGiqs7gaYlT6bEf35nA/RPhQZeprpVdYZY0MQp3n2aPcY6peshOH2JsoVN8INLKYUps63VwZP0zII/yd8TyHw3UAYMUAbtPmAQdSmb2teJvONJnM2FaHR1jkiPwSDa2KVqsLpDJyJ4wq9VMXahVS6w1HTSzVE5kFPlpqMFQhlBIO+3cCZEDdTMOorTqK2miUqkGQ7ErFoZJm59LeDBGHZy3zRcBgDOl9xFwVPHv/AFwL1rL1HHaFY6dLK4vaLq1oNgDB84pDXi3nDM4swiMQb2wZTzZVSYsbExttH74fdNy9DM1P4epSdKgACsGOoQB9VoMcEiIxl+rMaeunqI0kqC0T2m+3mNvv6Yrr63t2rDZKgbOdQBJmSJk+DYgbXHg/3vj2lS7e7UBEDUZABgi5jn159cDtVd2CwNpGkTAg6o/YYrrV2qNpuDJGmT2j2I/z0xwKL4RVIvzlSkDaNrEkxPPFxM7nAaZhi1qjUx9Ri3dcWg/ufXFWXYB5YjmxAINja9gZ5+9sSrdQBNkUDgR42n+a/wDfFlGuBqLP41Z1AsWNiwMEyCDzyCf2xJuqEqQoItJO8nkki/5nFizc9hWAWIVGgGCTqKypkja8zipc9odWswB2DabTt28GQbeuBtTNSK/4lmi0LNydjETffxb1w6+FsyC+mmqGoTPzHkFVFjAmCYJtYfjC3qHVqVQMBR0zB7ajQTtJUiJi1o4+6rUyGRY+f898M9PdGuAn1/PsO3uYQZ0gxPofT+uBaueH/HHvz+MZ34f65/EtoefmXNhAIF/P+TjQiionUZ/z98cvThpfLLA5SbK1JOwB/pP98eEqg8n1Nv3x61Sfpkf5/wCxhd1PpzVlAV9I/UYOx4HM/jCSlbrgAwGcn9Y/f+wx2E69DRBpOZrCPDaR52gx+cdiV6fn9ilSMxXzII+WwXtEakAuRaZidsN+k/D9KDUYlwoBjgnxMydxiPUMnRgVPJBBiJ1GWLXvyAIgW9sLP/yrAOn0kxfaAAYAAiJnfHbbnH2YC/AV16ioFlW5J7bAGfBNoBA/GF6UxoLKGJG5jaPPtbA7ZmQNV4/P5w76fl1dO2AIJJN9MkcEaRt+x9sU+EaZourZTkPiFkqFySdQj087eNzh5RRKlFSECrJLATczHEab8TtbGfy3SaTqx+ZpIHvPiBx+cW5rMGn8sUyVKKtzxtx/XE5wjJ+3kH0OOo9LpVKp+WwpQNgLCDFx4tEYIzaPSWmXbUuk62nweyeJMiw8b4V9IrM5IaSoF2PvP1D2Fjgyr1w01ENq3UrMzPEAXH9ftiLhLEeaEu3THOVqr+lZAMmTYFv5jsJkfg49zFiQEJ1bhibnjk+PGM5QLuAKdRQNS2LGbSRc8cRPjGn6L8SmnUai1NmF21R7brGx9LC9sTacfsfak6KWcDfti5C7cQNr/eMTBaFIEE7SSImQJMDeRx4w/oZqjmL6bng777yMTq9FDCFd09r/AGn/AGxKVrsBwXIjQOO2FABHsfwN4nfFwZA0xciIHEHcAXN7cYLf4a5DNab/AEmTEnkcDg4Hfo1QGAixa8ybTvCrB9Z/GE54NTRGlnNQndb8jZbG52uDiVM6hqAhh+mxJnzwRPrjxcuZIaKagQAN5G9o5PvjmdUWNa7byFiPeOfthNy4Bu+wvK5+qNjbeGH+8i8bjzgql1GPqpqpPCGCR5j6f2nCWv1AaSpqICLgEi8WEQZvE7RfEjmNQk98m0AiRMbkQP8A1hk59hkOalMG6VWpxuGSfFpUj+mLKNJ2Uim6OBvqG3BkG55NuMZ/N5+qhCIiuW2AdQVb9NmILCfAxKjQzBUO2XfUIaUOoEEg8X2J3EYpHqVbDgl8RZirl0klVdhEx+k7x6ff84weZoiQ1SwuAJmSBYn/AAbDGr6hR+Y7AyUBgDVuIEgMJBH4P5nCvq+hVCyGZREFQwBkEkwB7e2KaepknJZENLMQQAJJsdE8naQOLYuzK0wakg6gwCoxgKoiZKiWJHt97QZUbuCINTXOmwEH9iRHpbAeXoUmYkhGi50sVPsCLAeon7Y6Yy70KpUEdDquLU6evUe+ynbYEsDpWYYjyBO2B6eWQ9QZWVdILmBtYEi0XFh74a9KVG/0dAipJaG0wBvETInxHrgKi3yeo0wV7lhCCRuE0K3vYHBi3Jv8DJ3ZR1qjSWrUFOQVPaF1eO4sGErxA3uZIwuXMMutSBUDCWBF5gXBB7WE7j2IO2N7mum0qp1sgLGIbY2mNt9/W3jGTp9Cq/MbVSJMltRfSkXm+5xWLSQExdkc0i//AOQc2Ikjcbza4jiR98N36rlmUNcET2MgeJN4O487/bjAtPN0HVh8hBUJMmWAAJsFUfYccYNHw3Tel82lyLK7FbiZudzaIsMaUornARf06i9SozUHFIC506hA2Hub+fONzqB3sB4/4wu6dkFoLKUySYBj9R83YgYkOqR26Q1QzABAED3I/wBsc+pNSdAYaova/wDnPnHlOgqEwBLGT4JFtsVrnWCjUBq2OnaYn0PHOIZXOFng2n6Tf2uP9scmboNrgLBPGr8gY7FlPL2E659o/vjsCo/xBpmENR6NII4KsTEMTsIIgA+Zv/gArZMFFI1a2PIgFdhHO4PvhrQydVaUsF8rOliTEzB2sRff3wOcrVT/AFi6/MIkC1tQN5O0CPafTHpRlV5Q4tpdPctpIIggN6SY32xr16atMRpXuAbSk3tCrDbmWOw4x5l8zpoLCEM41MQJloIm47RHpzgat1SWBI2BBItuI7fcRf8A2xGc5ajobaqoBzVJkqgRpLEEDgfgkWAm3nbDNPh+nUINQszGZ0mLiBf3vjuj90v9lHJ4O+w4/wCMe5whTqk82Fh4G8ztbbGlJ/FYJOVYO6L05lpOpgEgltRntFhtNjYW8c47WqiKlNJYghgu4IAkEj6h6R++LqVbRRIqowDESU/8Qxkjknf3wHkKr1zZgVpkGCGLbkgTEA9u9rH3xO222w02xj86mOxqRgCYubCIJm4gwP8AfFeYzhp1GWkD3JBAXYGbHYruNud8AD4h0Oy+WmxPBMXPM3w8yXXQqQyuNIbVaCxYlhIuRJG9rAYSalHtY2nG8jr4M6bU+X/rLLSTq1bi3P6jzMczjXU8gVAMUwPV29hfTjP/AAFXpVEqsgYMGH0RAm8sl7eoA2vjXsoYkQLG7NBnc2k32HEfjHTSlkCbAmotqAmiJ2l3n7ALePfFv8ADYhJEbrO+wA3xKplA3gm14FhIYCVj1IvycJ+o9Irhw9J2DbEK0RB+rUxG2ElGldWFsaZrLUqcajRE8Gntz+RgWpm8st2Aa8DTTAnz/wC/2xlc50vNl4C6RHdDaj4mD6xceTinMfD1ViwdnAcmQAbDgARzcFvI9MczlLmkgfhGnHUMp9QQni5Y6bn1tt/kY9oZ/Lglv4amxmxO52kkGYuJiY5nCHJ9MVI4IAkATIv/ADCB6x+cU57LapWXuQTpi0CORe4/fG6k/wC01NcjHN9YAZiiIAx2pkEmLau4+nnjHubz7x2jTAgEAbmGMtcg7je2FOWepTknSVJ0oAItAkMdpEG5m0+MXmuBEtM90LPcNUkgRdQCfcCfGJSlJMKVkc3kGA7mJjaW7gsOY1tJIgjkcb2wnp0UEzSjVMA7Nx3Edwi4kf3sxzo1MHI1MAAD9UrsLTueZ+18VdTbSoChhtNoFttNyTqn+kYfSWMhkD5UEhRTppEfSYGkbHdSxN4F/Nt8WL0PLBmc00LHg3UQAfp4kH8YGyeXJN38TN5i8etiPaTgwZfkCwE9qG9j9QHr+0DHTFRWLJVXAOcqiHWihDP58cEhTzHjnGRzIP8AHLPYTUXY/wDjzA3HoOcanMZVqq6lqNTixgCDxuwg7na9/wAZLqbEZhGL64Ze8CJ06eOCNreBjr02uzMk+59Ao0Sb/aPvGPM5VSmh1xpghgTcgfeeeMQ/iu8KBMCSS0afFiL+PTFVHp9LWW0l3JJkyQCfU2X7eeccc25d8DJAdMrUlqOVW0aSRoBsbmY1Aes4qzoqgKtVgQSJABCjjcXFova+HWYRiP7TE/m/phP/ABtGojapmCSGsRHEbfviar+ZDhchJVQpAEBdoMCP7T63xTTNKmVY6RYxABIEW9hjMdW6zq001siRABO8ye6ZIHv7YroZksJ3A2FoB9fQb/jF+i6tk3J8od9c6jpPYPQD+YWJmPOE+brs9gpB9zP7ncRHrjzPUSyBtQsdO4naxN7AwI/yRlzUgAn19SQDyPWMUhCkCg1Or5kCNQta5UG1r47AtLMNG4H7f3x2H/Q1jNtbVFCS2kQxAYe7SRHmD6YZ57qyK5TuYady0/ftF7HY+mFh+K2IgjkcWYAQZGPepVqdRg30/wA3A9LAWHrPOOdwba3IuyX8fooKTMtMjY3J943m0cYE/h/4h0FJNzLS3k3ueJM47O50VlMaQFAUQCBFwCbW/N5xZkqdYKGSAYgD9TAbfvaJ2xX4q+5NOhx8hELU6ZUnckTaLn3M8SPq2wo6rm1RyoaYmPPj7Tv98H5CmRrquCAq6SpECSYM+29hF/TCCsHNQrp1mYjfkfynCaauTt8BrATUz2qmqaip3kggiZ/IvvgDIZ9qZYBoDb234335Jww+bVquahpkwdOoAtpLWAHt+b4YfD3RxUeCpKEKAXpme6QSDECL+8RircYxdmWHgEHVKPyyjLMEtqHa0kQDIMkDxgFGqsQJu4n30iOdz49Tj6BS+DaazOkysWWWMnUTuQLWsAReMWZL4eo0tV9ZYm9RQw0z5Kg73jkjEepGKbRTIh+GuhZpKvzA6U2DR3EXjcqCCJ8G2PrKZzSg1SzEXlYJNjGkav7/ANsZCEWIKrYsFFpPLG9sPcqECyFaZkAq1yN94jkT6WnAWu5crArQ5WlUa5QUSZ/7jfLn2RZZvuFxZm6Cosh2JEmCP94gG+87fmK9aUjS5QxFmEleAZB1CIMGf/dCsjdqu4mwDAOI/wDKASdvqBNhiu+LwhaLSmuNgJM31bbEE7e8c4nXkrpFxHNxaCJEgn3Hg/eNDKkbQ4MxpIt6lWgk7cfeMXqyzGlhH8wjbwDEe+DRjKZjo7qxKxp0m5aTO9xPm3OA/kdu8xcCJH5A9dx/xsKmYDalgyD9QntkcwYMe/B4wibNhndCBtDEXHodQt5EnyuOOcVF4GQqzYQAB4VlIgwR3GQBJBXz52PmMCr3MrshAuFuQCD9IMmGAXuAv4tgzN0xBCIRpYFDG5VWN5uVIY3AMRbFDZnWGDohULcmCRJsReZk6dO9sc6jeWBsT5p9DHSrDUZVjMEEHeRxEAAX9TMhVuokLcmbEQo+qNJlj3bwIA8W3hh1U1FzCiBqKAKQSQ8EwRDFVglpBA5xLN01pKaralqPP0kW0xqJI7bGIO/j1ou1hqyrI5whVYKVXdidQveYm4F5/OLe4gNJuIMTFxcG+5v42GL8vVDIw74iSXkiw0kXEDkHfcx6VpRB+poO40yVSSwNyb6gNPmYFuRuyavBQc4T2pQqOt1kCB4IBqOJ9xIxiPienorWpmmIBCmB97EjG6papbTx7nVOxtY/nGT+OU/1UN+5BIiANNh7n19Rjr9PJb6A3aNblsjRC/MIEt3ai0wD+/n++Pc3nkWmCpu+0WMbz6W/adsZBevP8mmqkWTSY3kW+5MDBCUXeiEEzfSdpm+3EEm3tic9J3l9xHJvgl1Dr7hRB4kgm8A+npIwrq5qTzsTM3g+s3E8Hz6YdZL4fKgBrk72gcb/AO2PeqdChCyMNYEkTHgyON/NsVjKEXSBta5MbUPcfuNo28gYc9Crg0qlJjvcH+Uja4ub8D74S1QZuZnm+LKR0g2IMi4+/wCMds47o0YuqVSAdLRPi0jEcqIBYiQBz7ja+9sVVDJH+T9uPbBFZWGnjULEyN/H5wKxRqKq9cliY/M/bHYPpCgBDiuWG5UpH2kY7A/Q1IVB8FZXL1Kk6F1eQMNaXwPWZFYFe7g2gfeL+mHPTumplkaXBNi9vwBe98Lqa0UvbljoqzXSKVPLJShg5XWxUTLGYk+BsB6euPKPw7rWlqqmB9StK2O3rM24sME1c0atRTTljpmDEmAYuJI/t6Ysr9LquVk6WaCzNeYFuLWJ/abjHFukll0wtZF/VCmj5VEO7EqFg34Bm95ImD5/DHofw9mVkVEUBhAPzUEjbwx5jjDDp3QkpGXqu0cE9vOw2PiPfDXWqzpGmDJJ2bgcmPHpht621HJvyUUukBbAquxAnUZ2khRfBlOmQoIefsdp8gnaNrftita5gtGmZmSDtbYNFydsEACpGkfMIIIAUQODfj8+2I7byxiNJhEjSBHbIvcG8TAkwRP55xbTpUEEuHIWe0toU8GVnT48c+bR6j06qCo+YEkQToBExMEvAI7eJtsIk4ppfBdA99YvUJAsIVRqHcAq3FyxJtv+LQ0XXuA5Ex1+n9NI0yp5XTMiNiLG2+944jEaee4JJJMgLDbgWhZOjji+GGY6NlIXTl6bdy2KBomRJB7dvMGSfuwyOXCArSWlSH6vlhZUmeVFjz7fkM9BdmCzPHMmO2lXqG2nRTqEEC28RsOTP5x6MlmiJpZYoWtNZ9JA3mAxMQfpJEXxpGzLl1VfqI1HUb6VIWyiYF2Ezb7TiqvnVog6tdRgAICz3fptE3BaDf8AfBWlGJrsI6fQZKCU6mk1IuJsODF2uJNpPvjyprAhWIU8NvGx3BI2F7EGcLaHXHqvpp0qoEE6jSaI/wDMgKDvEHdh7EyhTfUS6iXBCgM7NKGYPboXk6QJEQZ4qsgaQxydWlmFYOgUAC6AgEAn9BsbRcAkibxGFvV+mNTR+3URqAYfTLbSJgQDECAZjDSnkNJDqQCT6xAA2AsLLsI+8YGXqzujKuswDqOoAifXTMx6QJxHWjGSyBNpmRbqj0wVYBQDYi7ahqgqIMyJEQSLTeZX1MxqDkDQ7CCVgx5JMwNJMSZiSB9IGCOo5PRVDKya0YAEmQJAGzMAbTNxG20RHM1qbCiqdzoEFRhdESJLSdOs6SWsQTAPF4qAbsD6dm2QqHBVdJ1agLKCABG5vtN7nxjs7XVqhOkAL3KCCtx2kk3Cwe7UReDypwH1kstRqb6ZUqA6kmADCDwp7dQ9zveBclnmh1dgwn9TeRBidyxi4PJwHp5tC7uwbmSaTmKvzAw1EluTuJ2kmbRsFtMjFzuG1SQRBi8jSJ1GTcRHjGd6xUAfSZ0gf6elrKANJJ4M2mw2G18PajCUAZFUrvyxPBE8zaZkecBwwmPdlNDNnUABptsIP0yBxIB3HG1r4V/FIJCszCVMgNBkNawPgx552wdWzJJ/0xpjzeSY5MT5/O84lTotUp6aot3AyWnmCQbbwbeOZtSD2NSNZkejZsU642g9t9gTsbzF/wCuNrTdjuQBAEbWMzN44x8+r0tMi0hiDG8iP2xvugZo1qKNZiLEAbMtr+4v98dHq44U0BOgmm0wVIgXB294vHG98BZzN/Lps3cSJuBYEiATzG2GrBUiFlo2H2gAcD19ML+qZs09dNh8tikqxhxJJVRb6Z0sJg3I9McWlFyfBmzC1MgwCECdYJFvEjY+x2ww6Z0wmpTSowpiqRB0l2N4PaLi0mTa2LcxSpKyrJJVmVi02ADRJViDuLK0HTHv70zpj5iSuzWJU3jwT9tvHEbeq3i2KA9T0fMOnUNJiWIYGJEjSANxYX9/L7oPQRXpM9VmNwEbhgLwRBMbbbTgvI/AoXvqE1IFh+meJPgQfth3V1NSZqhVAumLAzsG7LAAAmAp1E+04jPUTVRNRRR6GiqBMRwtMMPs3OOwDV6kyErl2zZpbqVa17mABbuJtjsc2xeQbI+Q6vUVVA1FFAIO+1uTfA1XPUTU01IZSIAPPtxItbfCXrTZl30LSOkyo0KWn7++C+gfDWbLL26F51kNIJBMoSDxNsNDQajcmOH5PIqF/wBEKtSqxCA8xwoYwt9y2+oQMQY5kZf5tRdcvC/L7pHjtHEHbGgyfRUp6dVa4MiDa0/zQD/9RzG+GpCBlC66jGFtyBcSVGkC033IuTFqSUHyCmzLZTK5qrb5KdrFZcQSNySCsqB23AEn84cUPhXMMNT1RTuGikuq2xvVsI1SCAPYb4b1erIJGrSRY6e6SLwDvMD3F7YgOuo7aaeqoykSqL9O4UXAgxwRO87YokuyMdl/hWitjTNSxA1nWJsB2ntMXIGm0n0w0oIF+kKixZVgRYgTbYC323wEOoutmSnTpydXzagpwoJBITfgcjY+kqafWK9aoCnyyDqIWkHbUFBEmrsAXBABAkc84amzWh9JcEAub/XGlV4IDE3ueAQMUHOOHdWKAhoTYwpEWAbckDcrvgFcpmXC3RFKiGO4j1Ykkt2iQIEmOMXZboZ+ar1czKqNgWmSIJMmSbi5E29caqBY4yvU6TMGRlffSVk7QNwDF/vYmLY7M1goLTpE3O/EASDIjeBIMethP/wdOQ1R6zhi0BNULqDKY0iFsd/3nHtL4bytMALl6rqkkBjVYd4M/SSWJkzA5wKDZCr1JSTUQayAJCFbgqNOo1BsAdW/6gINjiylSDstQKWQyQZFy8QxM8hYAExO++Dj04sVnKrpaBpZO0QDFjp4EA+o9Bg5+lmQFFJA19XykMHcj/Ua5Me4na2NRhDm81UEEVFCakAK09bCNTaZY31DkH14nFa9JYOtRqp00jMMNETYQJIMHwN4iAAMaanlsujd5SwmSi7xB7lWNoEajb0AwFmeoIW0KFZgSA2lLABjHYZBAB3H9cAwEtRVinMBiijUpqMbyAZJAtpJLeDOAiIdSAFBO4kyLC7GxIHtyMOcznW0ySUJ40qCSLC/Eb3EmMJur5lzZpAK6iramaBJug0xJtcne0icQ1eQC/qlcKrGmFuZAYBGCxsd78Rbz+mMZurRbL661Bm0BZZTKtq+kahABa5kCLW9cHZ7qVRQ7D6laIvIv9Wq2wG4IkEHkyry1eYSX1EgLrtrgE/qBgaYsNiBttiNtcAA+sdRp1SiKCxK/LJkzBg0xpA7iO29zOqdxCr+BYU2LMAqRCgXbcEhYUkiNztebm9+filVlC4IE3HarkDxAB3t/bFGcZyhIK1LSSCGKr2ja0GReOLecdEVxRgmmTUUljqFMSCswQ0ahLbC36ticF5XJrUhwpAGr/xGkWAbybGf2hgMZ980ZILEyI8j0X1WdhbYYPzDPIGoKdCkEk9o9oAWTBuALj756bCHrRJZjIAXtYxbSBE72MjT/wAXjl8sahA4m/BIHFri0TfztgZ6qNAWUUgSBYNbuBDmCNhO97DDLp+eYkU6X0b66kJbu2USxtqtDbWiRhHB9gmf+L+nBKgZRZhfxaB/SMB9Mz9fLKXSyva+0i4I9YP9can4vr/MoU6aKXdn1SqbKAEtF7wtzx5kRnskrtSqUz2gwLgmdJ1aVkwl7mLmcdunT0kpBDcl8c1BANNGIYsIBElgVmLmQDYiNveQ8/1Wvm2Mjc7KNtjCjiYm2+G/R/hMljrTQsSGb6jNgNF4uCf/AFjQZDpS5egugQ09zTLWi4FgfMKSO0knnEp6kIfFZMkIOi/DJR2eqUA0fQxkdwIEkWBmQAJPtvjRZbo4yxACMnYPmMCzA1Ad7LEkOBAA2xfkcsjLqqO6pYli3dvwUmJYTz9I3wL1Hrh1HV/2af8ANcmxKmAJNibmPa+OZ6kpchftCc9kVX6mDRYD6Ym7EqO0lthyJJwvoZCm7iJMy2+ntvIAP1Cff/YbNJmKzLTplBckHVCsDMQx32Hrc46uaqkIVphUvJJNSReTEEyJgCLCODgKMnyxMk1VgIUsQP8A9R9/GxtjsOMl1GkqAVKdB3vLOFDNJJkjQf6/jHYGwHR+xnT6hTosVhEHMAySSEvAudRAk8ThgaiwAoiV1kaVmJCi7SLmR5/v2Ox3pIKBq703cj5YYq15hfojUSRNpba8xxi2pkaGqawIJISFdyQD3aTYCJk23gb47HYWkZCfL/FGQ+aqUqBdi2kSq2iI7qhJI39bHzBa/wABncyrd1OlTKsCFZg2omxLDiDx67TbsdizikCTLqfwhlKLhqy/McrsinuJPaSXaO0CBawnkzhw3XaFIFVpqSo0mRBLQIkqOe24GPcdicjRKsl1lm1BBTktoNj/AKf/AJO1zaT2g8b8H083UbUgqBaakLqZYkyfp0S3jeN/cY7HYUY9XM/L1mpUaqqmYjYf/OSYFyJ4+2B8zmnCKEq/LTkjUXYzEgnbk8e2Ox2Ax6RQ2uoAxqltwFlgPuZuRB7tPLemPK9QQ0M3bplgTBNwbSCQCdjAsOMeY7AZhF13r6IoJmWtadlOx4gGf/cxjNr/ANSSh1U1JUSOAQux8STAx2OwulBTk7C8Gro9W+bTBmFNyW377CIU7cT55IBwszlZXYEwxAKAkRspPrp42/l3ucdjscMpPcwNYsEqZpdarUAkL8wk+DCz2jumDve52Bwq6/k2RzUYDXTghp7YM6RoE+GGOx2DDEibM7nsxqCq0kmQkAAQZNwdzYSbfeBgSkBpLN2wdIEAgyDqkD1j9vGPMdj0oxW0x7RpkjTqABVomTx9NuNuN74aDo7JTFepeVlg0EkEgT2+JF9/QRjsdgSf+wojm0FQ01pxpMqJnuP/AInYAEeJkW3hx0vNtQqEPrquVLKJWAJht7CSUNhwI5OOx2A/AUMsn1g1QoZdJqkFQB9UDdzq4U7TseZODaVenTV6lQEQmoINyIGkawJU3AOkizek47HYk8NhjkA6VXZzTV3EkDVaQD3FjtcsfsB98MM/mKBGkhUhSCqUgGZWIIl5OmCdQ0/tsPcdjmbd2FcCvPdCzNTStJUAHLNAUEAQYksd44Go3OHPw10tadH5VWFZTPzKdjUnVuTJAG194FhfHY7FG+EbuTeigZhSUWGlna4XUASFSbsATew7vFsZ3qRDF9LaKRbWRE6o1bxeSed/ycdjsMuQiY5lf5RYAXmbW4EfYY8x2Ox0dO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12" name="Picture 4" descr="http://agrovision.ru/upload/iblock/399/imagephtm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124200" cy="2082801"/>
          </a:xfrm>
          <a:prstGeom prst="rect">
            <a:avLst/>
          </a:prstGeom>
          <a:noFill/>
        </p:spPr>
      </p:pic>
      <p:pic>
        <p:nvPicPr>
          <p:cNvPr id="17414" name="Picture 6" descr="http://kubanovedenie.ru/wp-content/uploads/2009/11/b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2148841"/>
          </a:xfrm>
          <a:prstGeom prst="rect">
            <a:avLst/>
          </a:prstGeom>
          <a:noFill/>
        </p:spPr>
      </p:pic>
      <p:pic>
        <p:nvPicPr>
          <p:cNvPr id="17416" name="Picture 8" descr="http://www.profi-forex.org/system/news/A01-4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0"/>
            <a:ext cx="2580640" cy="2133600"/>
          </a:xfrm>
          <a:prstGeom prst="rect">
            <a:avLst/>
          </a:prstGeom>
          <a:noFill/>
        </p:spPr>
      </p:pic>
      <p:pic>
        <p:nvPicPr>
          <p:cNvPr id="17418" name="Picture 10" descr="http://upload.wikimedia.org/wikipedia/commons/thumb/c/c7/Mount_Elbrus_May_2008.jpg/280px-Mount_Elbrus_May_2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057400"/>
            <a:ext cx="3555998" cy="2362200"/>
          </a:xfrm>
          <a:prstGeom prst="rect">
            <a:avLst/>
          </a:prstGeom>
          <a:noFill/>
        </p:spPr>
      </p:pic>
      <p:pic>
        <p:nvPicPr>
          <p:cNvPr id="17420" name="Picture 12" descr="http://kurortniysochi.ru/uploads/posts/2011-01/1295593937_se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19600"/>
            <a:ext cx="3251200" cy="2438400"/>
          </a:xfrm>
          <a:prstGeom prst="rect">
            <a:avLst/>
          </a:prstGeom>
          <a:noFill/>
        </p:spPr>
      </p:pic>
      <p:pic>
        <p:nvPicPr>
          <p:cNvPr id="17422" name="Picture 14" descr="http://www.dismeg.ru/images/city/volgogr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2057400"/>
            <a:ext cx="3149599" cy="2362200"/>
          </a:xfrm>
          <a:prstGeom prst="rect">
            <a:avLst/>
          </a:prstGeom>
          <a:noFill/>
        </p:spPr>
      </p:pic>
      <p:pic>
        <p:nvPicPr>
          <p:cNvPr id="17424" name="Picture 16" descr="http://www.commercialrealty.ru/images/text/krasnodar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2057400"/>
            <a:ext cx="2971800" cy="2301240"/>
          </a:xfrm>
          <a:prstGeom prst="rect">
            <a:avLst/>
          </a:prstGeom>
          <a:noFill/>
        </p:spPr>
      </p:pic>
      <p:pic>
        <p:nvPicPr>
          <p:cNvPr id="17426" name="Picture 18" descr="http://www.ivr.ru/minvodi/imgs/pictures/ox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4419600"/>
            <a:ext cx="3258796" cy="2438400"/>
          </a:xfrm>
          <a:prstGeom prst="rect">
            <a:avLst/>
          </a:prstGeom>
          <a:noFill/>
        </p:spPr>
      </p:pic>
      <p:pic>
        <p:nvPicPr>
          <p:cNvPr id="17428" name="Picture 20" descr="http://www.yuga.ru/media/kazaki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60" y="4343401"/>
            <a:ext cx="334784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Приволжский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762000"/>
            <a:ext cx="5237453" cy="5695951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-304800" y="685800"/>
            <a:ext cx="5638800" cy="12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Территория — 1036 тыс.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км.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Население — 32,0 млн. чел.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центр — Нижний Новгород.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Приволжский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00200" y="762000"/>
            <a:ext cx="6172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Отрасли хозяйственной специализации: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машиностроение;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нефтедобывающая;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нефтеперерабатывающая;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химическая и нефтехимическая промышленность;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цветная металлургия;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пищевая промышленность;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зерновое хозяйство;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возделывание подсолнечника;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мясо-молочное животноводство.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dpg.ru/upload/iblock/3d4/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61696" cy="2209800"/>
          </a:xfrm>
          <a:prstGeom prst="rect">
            <a:avLst/>
          </a:prstGeom>
          <a:noFill/>
        </p:spPr>
      </p:pic>
      <p:pic>
        <p:nvPicPr>
          <p:cNvPr id="14342" name="Picture 6" descr="http://a-alians.ru/img/avt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5206" y="1295400"/>
            <a:ext cx="1898794" cy="1295400"/>
          </a:xfrm>
          <a:prstGeom prst="rect">
            <a:avLst/>
          </a:prstGeom>
          <a:noFill/>
        </p:spPr>
      </p:pic>
      <p:pic>
        <p:nvPicPr>
          <p:cNvPr id="14346" name="Picture 10" descr="http://belretro.com/wp-content/uploads/2010/05/Vaz-2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04282" y="0"/>
            <a:ext cx="1939718" cy="1371600"/>
          </a:xfrm>
          <a:prstGeom prst="rect">
            <a:avLst/>
          </a:prstGeom>
          <a:noFill/>
        </p:spPr>
      </p:pic>
      <p:pic>
        <p:nvPicPr>
          <p:cNvPr id="14340" name="Picture 4" descr="http://nano-info.ru/upload/iblock/762/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0"/>
            <a:ext cx="1981200" cy="2209800"/>
          </a:xfrm>
          <a:prstGeom prst="rect">
            <a:avLst/>
          </a:prstGeom>
          <a:noFill/>
        </p:spPr>
      </p:pic>
      <p:pic>
        <p:nvPicPr>
          <p:cNvPr id="14350" name="Picture 14" descr="http://fortunavto.ru/images/categories/image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4276" y="3657600"/>
            <a:ext cx="1999724" cy="1447800"/>
          </a:xfrm>
          <a:prstGeom prst="rect">
            <a:avLst/>
          </a:prstGeom>
          <a:noFill/>
        </p:spPr>
      </p:pic>
      <p:pic>
        <p:nvPicPr>
          <p:cNvPr id="14352" name="Picture 16" descr="Lada Niva parts onl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1" y="5257800"/>
            <a:ext cx="2051049" cy="1447800"/>
          </a:xfrm>
          <a:prstGeom prst="rect">
            <a:avLst/>
          </a:prstGeom>
          <a:noFill/>
        </p:spPr>
      </p:pic>
      <p:pic>
        <p:nvPicPr>
          <p:cNvPr id="14354" name="Picture 18" descr="http://ote4estvo.ru/uploads/1300625084_nnovg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2209800"/>
            <a:ext cx="2438400" cy="1877568"/>
          </a:xfrm>
          <a:prstGeom prst="rect">
            <a:avLst/>
          </a:prstGeom>
          <a:noFill/>
        </p:spPr>
      </p:pic>
      <p:pic>
        <p:nvPicPr>
          <p:cNvPr id="14356" name="Picture 20" descr="http://www.centrhotel.ru/images/izh/izh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209800"/>
            <a:ext cx="2745311" cy="1828800"/>
          </a:xfrm>
          <a:prstGeom prst="rect">
            <a:avLst/>
          </a:prstGeom>
          <a:noFill/>
        </p:spPr>
      </p:pic>
      <p:pic>
        <p:nvPicPr>
          <p:cNvPr id="14358" name="Picture 22" descr="http://inter-line.info/upload/iblock/023/423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2513492"/>
            <a:ext cx="1828799" cy="1220308"/>
          </a:xfrm>
          <a:prstGeom prst="rect">
            <a:avLst/>
          </a:prstGeom>
          <a:noFill/>
        </p:spPr>
      </p:pic>
      <p:pic>
        <p:nvPicPr>
          <p:cNvPr id="14360" name="Picture 24" descr="http://www.dismeg.ru/images/city/samar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038600"/>
            <a:ext cx="3759198" cy="2819400"/>
          </a:xfrm>
          <a:prstGeom prst="rect">
            <a:avLst/>
          </a:prstGeom>
          <a:noFill/>
        </p:spPr>
      </p:pic>
      <p:pic>
        <p:nvPicPr>
          <p:cNvPr id="14362" name="Picture 26" descr="http://sunglobal.ru/userfiles/3674525_1191409548_kazan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3799" y="4038600"/>
            <a:ext cx="3268981" cy="2819400"/>
          </a:xfrm>
          <a:prstGeom prst="rect">
            <a:avLst/>
          </a:prstGeom>
          <a:noFill/>
        </p:spPr>
      </p:pic>
      <p:pic>
        <p:nvPicPr>
          <p:cNvPr id="14364" name="Picture 28" descr="http://cs1578.vkontakte.ru/u8433316/1518346/x_e6a98d7d.jpg"/>
          <p:cNvPicPr>
            <a:picLocks noChangeAspect="1" noChangeArrowheads="1"/>
          </p:cNvPicPr>
          <p:nvPr/>
        </p:nvPicPr>
        <p:blipFill>
          <a:blip r:embed="rId13" cstate="print"/>
          <a:srcRect t="1766" r="45695"/>
          <a:stretch>
            <a:fillRect/>
          </a:stretch>
        </p:blipFill>
        <p:spPr bwMode="auto">
          <a:xfrm>
            <a:off x="5181600" y="0"/>
            <a:ext cx="2062364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Уральский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somb.ru/images/stories/virtual-russia/urf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09600"/>
            <a:ext cx="4095750" cy="5810251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066800"/>
            <a:ext cx="4572000" cy="12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Территория — 1789 тыс.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км.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Население — 12,6 млн чел.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центр — Екатеринбург.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geonature.ru/rusgeo/00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04045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Уральский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52600" y="609600"/>
            <a:ext cx="5638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Отрасли хозяйственной специализации:</a:t>
            </a:r>
            <a:endParaRPr kumimoji="0" lang="cs-CZ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нефте- и газодобывающая промышленность;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черная металлургия;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металлоемкое машиностроение;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отрасли ВПК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отрасли лесного комплекса.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quipnet.ru/netcat_files/Image/2010/%D1%84%D0%B5%D0%B2%D1%80%D0%B0%D0%BB%D1%8C/08/%D0%B0%D0%BD%D0%B0%D0%BB%D0%B8%D1%82%D0%B8%D0%BA%D0%B0%20%D1%87%D0%B5%D1%80%D0%BC%D0%B5%D1%82/metallotorg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1600" cy="1981200"/>
          </a:xfrm>
          <a:prstGeom prst="rect">
            <a:avLst/>
          </a:prstGeom>
          <a:noFill/>
        </p:spPr>
      </p:pic>
      <p:pic>
        <p:nvPicPr>
          <p:cNvPr id="10244" name="Picture 4" descr="http://www.ogoniok.com/common/archive/2003/4791/12-50-53/12-50-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0"/>
            <a:ext cx="3184477" cy="2133600"/>
          </a:xfrm>
          <a:prstGeom prst="rect">
            <a:avLst/>
          </a:prstGeom>
          <a:noFill/>
        </p:spPr>
      </p:pic>
      <p:pic>
        <p:nvPicPr>
          <p:cNvPr id="10246" name="Picture 6" descr="http://www.infokart.ru/wp-content/uploads/2011/04/ekaterinbu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3429000" cy="2571750"/>
          </a:xfrm>
          <a:prstGeom prst="rect">
            <a:avLst/>
          </a:prstGeom>
          <a:noFill/>
        </p:spPr>
      </p:pic>
      <p:sp>
        <p:nvSpPr>
          <p:cNvPr id="10250" name="AutoShape 10" descr="http://moikompas.ru/img/compas/2007-12-19/salehard/752051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52" name="Picture 12" descr="http://moikompas.ru/img/compas/2007-12-19/salehard/75205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400" y="4495801"/>
            <a:ext cx="3149600" cy="2362200"/>
          </a:xfrm>
          <a:prstGeom prst="rect">
            <a:avLst/>
          </a:prstGeom>
          <a:noFill/>
        </p:spPr>
      </p:pic>
      <p:pic>
        <p:nvPicPr>
          <p:cNvPr id="10254" name="Picture 14" descr="http://www.uralekskursii.ru/images/ty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60570"/>
            <a:ext cx="3429000" cy="2297430"/>
          </a:xfrm>
          <a:prstGeom prst="rect">
            <a:avLst/>
          </a:prstGeom>
          <a:noFill/>
        </p:spPr>
      </p:pic>
      <p:pic>
        <p:nvPicPr>
          <p:cNvPr id="10256" name="Picture 16" descr="http://3m.ucoz.com/ymal/yamal_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4753" y="2514600"/>
            <a:ext cx="2979247" cy="1981200"/>
          </a:xfrm>
          <a:prstGeom prst="rect">
            <a:avLst/>
          </a:prstGeom>
          <a:noFill/>
        </p:spPr>
      </p:pic>
      <p:pic>
        <p:nvPicPr>
          <p:cNvPr id="10258" name="Picture 18" descr="http://taskai.ru/pics/2009/dec/salehard-yamal-russ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1981200"/>
            <a:ext cx="2819400" cy="4876800"/>
          </a:xfrm>
          <a:prstGeom prst="rect">
            <a:avLst/>
          </a:prstGeom>
          <a:noFill/>
        </p:spPr>
      </p:pic>
      <p:pic>
        <p:nvPicPr>
          <p:cNvPr id="10248" name="Picture 8" descr="http://kartoman.ru/wp-content/uploads/2011/04/kurg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Сибирский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veq.ru/region/map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09600"/>
            <a:ext cx="5314950" cy="583882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0" y="685800"/>
            <a:ext cx="350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Территория — 5115 тыс. кв. км. Население — 20,8 млн чел. Федеральный центр — Новосибирск.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Сибирский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76400" y="685800"/>
            <a:ext cx="640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Отрасли хозяйственной специализации:</a:t>
            </a:r>
            <a:endParaRPr kumimoji="0" lang="cs-CZ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угледобывающая промышленность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электроэнергетика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цветная металлургия;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отрасли лесного комплекса;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энергоемкие отрасли химической промышленности;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зерновое хозяйство;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овцеводство.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" name="Picture 20" descr="http://www.wwf.ru/pic/news/8556/_s__ubsunurskii_centr_3.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3657600" cy="2743200"/>
          </a:xfrm>
          <a:prstGeom prst="rect">
            <a:avLst/>
          </a:prstGeom>
          <a:noFill/>
        </p:spPr>
      </p:pic>
      <p:pic>
        <p:nvPicPr>
          <p:cNvPr id="7170" name="Picture 2" descr="http://pampas-tour.ru/img2/gorniy_alt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66765" cy="2438399"/>
          </a:xfrm>
          <a:prstGeom prst="rect">
            <a:avLst/>
          </a:prstGeom>
          <a:noFill/>
        </p:spPr>
      </p:pic>
      <p:pic>
        <p:nvPicPr>
          <p:cNvPr id="7172" name="Picture 4" descr="http://posidim-pogovorim.ru/wp-content/uploads/2011/10/1_86369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3661260" cy="2438400"/>
          </a:xfrm>
          <a:prstGeom prst="rect">
            <a:avLst/>
          </a:prstGeom>
          <a:noFill/>
        </p:spPr>
      </p:pic>
      <p:pic>
        <p:nvPicPr>
          <p:cNvPr id="7176" name="Picture 8" descr="http://img-fotki.yandex.ru/get/4101/buk8kub.3/0_1e56c_dd6d2da8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438400"/>
            <a:ext cx="3276600" cy="2457450"/>
          </a:xfrm>
          <a:prstGeom prst="rect">
            <a:avLst/>
          </a:prstGeom>
          <a:noFill/>
        </p:spPr>
      </p:pic>
      <p:pic>
        <p:nvPicPr>
          <p:cNvPr id="7178" name="Picture 10" descr="http://www.wise-travel.ru/image/big/62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00600"/>
            <a:ext cx="2743200" cy="2057400"/>
          </a:xfrm>
          <a:prstGeom prst="rect">
            <a:avLst/>
          </a:prstGeom>
          <a:noFill/>
        </p:spPr>
      </p:pic>
      <p:pic>
        <p:nvPicPr>
          <p:cNvPr id="7180" name="Picture 12" descr="http://www.davs.ru/.avia/irkuts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4778690"/>
            <a:ext cx="2819400" cy="2079309"/>
          </a:xfrm>
          <a:prstGeom prst="rect">
            <a:avLst/>
          </a:prstGeom>
          <a:noFill/>
        </p:spPr>
      </p:pic>
      <p:pic>
        <p:nvPicPr>
          <p:cNvPr id="7184" name="Picture 16" descr="http://www.ratanews.ru/i/editor_upload/images/21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0"/>
            <a:ext cx="1828800" cy="2514600"/>
          </a:xfrm>
          <a:prstGeom prst="rect">
            <a:avLst/>
          </a:prstGeom>
          <a:noFill/>
        </p:spPr>
      </p:pic>
      <p:pic>
        <p:nvPicPr>
          <p:cNvPr id="7182" name="Picture 14" descr="http://img.beta.rian.ru/images/15321/71/1532171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6648" y="2438400"/>
            <a:ext cx="2637352" cy="2438400"/>
          </a:xfrm>
          <a:prstGeom prst="rect">
            <a:avLst/>
          </a:prstGeom>
          <a:noFill/>
        </p:spPr>
      </p:pic>
      <p:pic>
        <p:nvPicPr>
          <p:cNvPr id="7186" name="Picture 18" descr="http://www.nsu.ru/ip/images/static_img/khak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1" y="4800600"/>
            <a:ext cx="3581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Дальневосточный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partnersearch.ru/images/dalne_vos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85800"/>
            <a:ext cx="4743450" cy="592455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0" y="762000"/>
            <a:ext cx="4038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Территория — 6216 тыс. кв. км. Население — 7,2 млн чел. Федеральный центр — Хабаровск.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Дальневосточный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81200" y="762000"/>
            <a:ext cx="54102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Отрасли хозяйственной специализации: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рыболовство и рыбная промышленность;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горнодобывающая промышленность;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отрасли лесного комплекса;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морской транспорт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3" name="Picture 3" descr="http://www.khstu.ru/rus/ForStudents/Khabarovsk/Khabarovsk7Miracles/amur_tiger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iamond-free.ru/wp-content/uploads/2009/09/YakutiaKembTru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044309" cy="2514600"/>
          </a:xfrm>
          <a:prstGeom prst="rect">
            <a:avLst/>
          </a:prstGeom>
          <a:noFill/>
        </p:spPr>
      </p:pic>
      <p:pic>
        <p:nvPicPr>
          <p:cNvPr id="4100" name="Picture 4" descr="http://planetyakutia.com/webroot/delivery/thumbnails/300x200_alma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3048000" cy="2133600"/>
          </a:xfrm>
          <a:prstGeom prst="rect">
            <a:avLst/>
          </a:prstGeom>
          <a:noFill/>
        </p:spPr>
      </p:pic>
      <p:pic>
        <p:nvPicPr>
          <p:cNvPr id="4102" name="Picture 6" descr="http://img-fotki.yandex.ru/get/5300/natgrigvlas.34/0_43b7e_2e3b97a8_-1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</p:spPr>
      </p:pic>
      <p:pic>
        <p:nvPicPr>
          <p:cNvPr id="4104" name="Picture 8" descr="http://kursy1c.ru/media/i/images/city/img_2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0"/>
            <a:ext cx="3352800" cy="2533227"/>
          </a:xfrm>
          <a:prstGeom prst="rect">
            <a:avLst/>
          </a:prstGeom>
          <a:noFill/>
        </p:spPr>
      </p:pic>
      <p:pic>
        <p:nvPicPr>
          <p:cNvPr id="4106" name="Picture 10" descr="http://ecoportal.su/images/news/465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0"/>
            <a:ext cx="2857500" cy="2514600"/>
          </a:xfrm>
          <a:prstGeom prst="rect">
            <a:avLst/>
          </a:prstGeom>
          <a:noFill/>
        </p:spPr>
      </p:pic>
      <p:pic>
        <p:nvPicPr>
          <p:cNvPr id="4108" name="Picture 12" descr="http://img0.liveinternet.ru/images/attach/b/3/26/866/26866093_0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514600"/>
            <a:ext cx="3124200" cy="2082800"/>
          </a:xfrm>
          <a:prstGeom prst="rect">
            <a:avLst/>
          </a:prstGeom>
          <a:noFill/>
        </p:spPr>
      </p:pic>
      <p:pic>
        <p:nvPicPr>
          <p:cNvPr id="4110" name="Picture 14" descr="http://www.sannikov.org/im/avach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7419" y="2514601"/>
            <a:ext cx="3086581" cy="2133599"/>
          </a:xfrm>
          <a:prstGeom prst="rect">
            <a:avLst/>
          </a:prstGeom>
          <a:noFill/>
        </p:spPr>
      </p:pic>
      <p:pic>
        <p:nvPicPr>
          <p:cNvPr id="4112" name="Picture 16" descr="http://www.kamchatka.org.ru/jpg/2-(2).jpg"/>
          <p:cNvPicPr>
            <a:picLocks noChangeAspect="1" noChangeArrowheads="1"/>
          </p:cNvPicPr>
          <p:nvPr/>
        </p:nvPicPr>
        <p:blipFill>
          <a:blip r:embed="rId9" cstate="print"/>
          <a:srcRect t="36507"/>
          <a:stretch>
            <a:fillRect/>
          </a:stretch>
        </p:blipFill>
        <p:spPr bwMode="auto">
          <a:xfrm>
            <a:off x="3048000" y="4572000"/>
            <a:ext cx="2438400" cy="2286000"/>
          </a:xfrm>
          <a:prstGeom prst="rect">
            <a:avLst/>
          </a:prstGeom>
          <a:noFill/>
        </p:spPr>
      </p:pic>
      <p:pic>
        <p:nvPicPr>
          <p:cNvPr id="4114" name="Picture 18" descr="http://chukotan.ru/images/stories/Chykotka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4583430"/>
            <a:ext cx="3657600" cy="2274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2.google.com/images?q=tbn:ANd9GcQJ7CCTLaNuIYcI4g8JESrJs9fAGX2OfB8X0tyTvCOx6kjAnwwy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066800"/>
            <a:ext cx="2057400" cy="2219326"/>
          </a:xfrm>
          <a:prstGeom prst="rect">
            <a:avLst/>
          </a:prstGeom>
          <a:noFill/>
        </p:spPr>
      </p:pic>
      <p:pic>
        <p:nvPicPr>
          <p:cNvPr id="10244" name="Picture 4" descr="http://storyof.ru/wp-content/uploads/2011/04/rossiya.jpg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476625" cy="37147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381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Государственные символы РФ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bigpicture.ru/wp-content/uploads/2010/01/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581400"/>
            <a:ext cx="4495800" cy="2978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avelel.ru/wp-content/uploads/2011/05/russia-map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921" y="1371600"/>
            <a:ext cx="9322921" cy="4571999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914400" y="381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Федеративное деление РФ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43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685800" y="457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Часовые пояса РФ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omblagovest.ru/data/okruga/3e5738b12a18254ae2279d9d3149f84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472780" cy="586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457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Федеральные округ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РФ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artnersearch.ru/images/ce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7000875" cy="55626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Центральный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45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Территория — 653 тыс. кв. км.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Население — 37,1 млн. чел.  Федеральный центр — Москва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620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Центральный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362200" y="381000"/>
            <a:ext cx="4572000" cy="62750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Отрасли хозяйственной специализации: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машиностроение;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*  черная металлургия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*  легкая промышленность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сахарная промышленность;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маслобойная промышленность;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*  молочное животноводство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картофелеводство;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овощеводство;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выращивание технических культур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(сахарной свеклы, подсолнечника, льна-долгунца);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наука, научное обслуживание, высшее образование;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банковско-финансовая деятельность.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rodina-portal.ru/files/selo/ivanovo/novie_gorki/8f6f8b216d4148c49444928d0e2da1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1"/>
            <a:ext cx="4572000" cy="3132921"/>
          </a:xfrm>
          <a:prstGeom prst="rect">
            <a:avLst/>
          </a:prstGeom>
          <a:noFill/>
        </p:spPr>
      </p:pic>
      <p:pic>
        <p:nvPicPr>
          <p:cNvPr id="7174" name="Picture 6" descr="http://www.agritourism.ru/sites/default/files/znamensko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8828" y="2362200"/>
            <a:ext cx="6355172" cy="4495800"/>
          </a:xfrm>
          <a:prstGeom prst="rect">
            <a:avLst/>
          </a:prstGeom>
          <a:noFill/>
        </p:spPr>
      </p:pic>
      <p:pic>
        <p:nvPicPr>
          <p:cNvPr id="7176" name="Picture 8" descr="http://www.rodina-portal.ru/files/mal_rod/peleh/86ad55248dc583bdd7f18cd69dcb11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3149600" cy="2362200"/>
          </a:xfrm>
          <a:prstGeom prst="rect">
            <a:avLst/>
          </a:prstGeom>
          <a:noFill/>
        </p:spPr>
      </p:pic>
      <p:pic>
        <p:nvPicPr>
          <p:cNvPr id="7178" name="Picture 10" descr="http://www.alean.ru/public/images/regions/kaluzhskaya_obl/kalug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495800"/>
            <a:ext cx="3158599" cy="2362200"/>
          </a:xfrm>
          <a:prstGeom prst="rect">
            <a:avLst/>
          </a:prstGeom>
          <a:noFill/>
        </p:spPr>
      </p:pic>
      <p:pic>
        <p:nvPicPr>
          <p:cNvPr id="7170" name="Picture 2" descr="http://yaroslavl.gs/images/stories/promo/y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572000" cy="237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459</Words>
  <Application>Microsoft Office PowerPoint</Application>
  <PresentationFormat>Předvádění na obrazovce (4:3)</PresentationFormat>
  <Paragraphs>92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uzivatel</cp:lastModifiedBy>
  <cp:revision>67</cp:revision>
  <dcterms:created xsi:type="dcterms:W3CDTF">2012-03-11T11:28:03Z</dcterms:created>
  <dcterms:modified xsi:type="dcterms:W3CDTF">2013-03-26T18:06:24Z</dcterms:modified>
</cp:coreProperties>
</file>