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  <p:sldId id="270" r:id="rId14"/>
    <p:sldId id="275" r:id="rId15"/>
    <p:sldId id="276" r:id="rId16"/>
    <p:sldId id="277" r:id="rId17"/>
    <p:sldId id="278" r:id="rId18"/>
    <p:sldId id="279" r:id="rId19"/>
    <p:sldId id="271" r:id="rId20"/>
    <p:sldId id="272" r:id="rId21"/>
    <p:sldId id="273" r:id="rId22"/>
    <p:sldId id="274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9DB0-4F68-C34B-8247-AF27A4894353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786-8E2C-444E-B319-5BEEB298F7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45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9DB0-4F68-C34B-8247-AF27A4894353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786-8E2C-444E-B319-5BEEB298F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9DB0-4F68-C34B-8247-AF27A4894353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786-8E2C-444E-B319-5BEEB298F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9DB0-4F68-C34B-8247-AF27A4894353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786-8E2C-444E-B319-5BEEB298F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9DB0-4F68-C34B-8247-AF27A4894353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786-8E2C-444E-B319-5BEEB298F7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18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9DB0-4F68-C34B-8247-AF27A4894353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786-8E2C-444E-B319-5BEEB298F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9DB0-4F68-C34B-8247-AF27A4894353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786-8E2C-444E-B319-5BEEB298F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9DB0-4F68-C34B-8247-AF27A4894353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786-8E2C-444E-B319-5BEEB298F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9F929DB0-4F68-C34B-8247-AF27A4894353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938E786-8E2C-444E-B319-5BEEB298F7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Click to edit Master subtitle style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sk-SK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38100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F929DB0-4F68-C34B-8247-AF27A4894353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AF02B71-8991-4516-A01E-F1A9ACD28BDC}" type="slidenum">
              <a:rPr smtClean="0"/>
              <a:p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9DB0-4F68-C34B-8247-AF27A4894353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786-8E2C-444E-B319-5BEEB298F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9DB0-4F68-C34B-8247-AF27A4894353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786-8E2C-444E-B319-5BEEB298F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9DB0-4F68-C34B-8247-AF27A4894353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786-8E2C-444E-B319-5BEEB298F7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9DB0-4F68-C34B-8247-AF27A4894353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786-8E2C-444E-B319-5BEEB298F7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9DB0-4F68-C34B-8247-AF27A4894353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8E786-8E2C-444E-B319-5BEEB298F7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929DB0-4F68-C34B-8247-AF27A4894353}" type="datetimeFigureOut">
              <a:rPr lang="en-US" smtClean="0"/>
              <a:pPr/>
              <a:t>27.5.2013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938E786-8E2C-444E-B319-5BEEB298F7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Náboženské</a:t>
            </a:r>
            <a:r>
              <a:rPr lang="en-US" dirty="0" smtClean="0"/>
              <a:t> </a:t>
            </a:r>
            <a:r>
              <a:rPr lang="en-US" dirty="0" err="1" smtClean="0"/>
              <a:t>pomery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Európe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Židovský</a:t>
            </a:r>
            <a:r>
              <a:rPr lang="en-US" sz="4400" dirty="0" smtClean="0"/>
              <a:t> patent 2. 11. 1782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 </a:t>
            </a:r>
            <a:r>
              <a:rPr lang="en-US" dirty="0" err="1" smtClean="0"/>
              <a:t>zaplatení</a:t>
            </a:r>
            <a:r>
              <a:rPr lang="en-US" dirty="0" smtClean="0"/>
              <a:t> </a:t>
            </a:r>
            <a:r>
              <a:rPr lang="en-US" dirty="0" err="1" smtClean="0"/>
              <a:t>tolerančnej</a:t>
            </a:r>
            <a:r>
              <a:rPr lang="en-US" dirty="0" smtClean="0"/>
              <a:t> </a:t>
            </a:r>
            <a:r>
              <a:rPr lang="en-US" dirty="0" err="1" smtClean="0"/>
              <a:t>taxy</a:t>
            </a:r>
            <a:r>
              <a:rPr lang="en-US" dirty="0" smtClean="0"/>
              <a:t> </a:t>
            </a:r>
            <a:r>
              <a:rPr lang="en-US" dirty="0" err="1" smtClean="0"/>
              <a:t>mohli</a:t>
            </a:r>
            <a:r>
              <a:rPr lang="en-US" dirty="0" smtClean="0"/>
              <a:t> </a:t>
            </a:r>
            <a:r>
              <a:rPr lang="en-US" dirty="0" err="1" smtClean="0"/>
              <a:t>navštevovať</a:t>
            </a:r>
            <a:r>
              <a:rPr lang="en-US" dirty="0" smtClean="0"/>
              <a:t> </a:t>
            </a:r>
            <a:r>
              <a:rPr lang="en-US" dirty="0" err="1" smtClean="0"/>
              <a:t>kresťanské</a:t>
            </a:r>
            <a:r>
              <a:rPr lang="en-US" dirty="0" smtClean="0"/>
              <a:t> </a:t>
            </a:r>
            <a:r>
              <a:rPr lang="en-US" dirty="0" err="1" smtClean="0"/>
              <a:t>školy</a:t>
            </a:r>
            <a:r>
              <a:rPr lang="en-US" dirty="0" smtClean="0"/>
              <a:t> a </a:t>
            </a:r>
            <a:r>
              <a:rPr lang="en-US" dirty="0" err="1" smtClean="0"/>
              <a:t>vykonávať</a:t>
            </a:r>
            <a:r>
              <a:rPr lang="en-US" dirty="0" smtClean="0"/>
              <a:t> </a:t>
            </a:r>
            <a:r>
              <a:rPr lang="en-US" dirty="0" err="1" smtClean="0"/>
              <a:t>dovtedy</a:t>
            </a:r>
            <a:r>
              <a:rPr lang="en-US" dirty="0" smtClean="0"/>
              <a:t> </a:t>
            </a:r>
            <a:r>
              <a:rPr lang="en-US" dirty="0" err="1" smtClean="0"/>
              <a:t>zakázané</a:t>
            </a:r>
            <a:r>
              <a:rPr lang="en-US" dirty="0" smtClean="0"/>
              <a:t> </a:t>
            </a:r>
            <a:r>
              <a:rPr lang="en-US" dirty="0" err="1" smtClean="0"/>
              <a:t>povolania</a:t>
            </a:r>
            <a:r>
              <a:rPr lang="en-US" dirty="0" smtClean="0"/>
              <a:t>, </a:t>
            </a:r>
            <a:r>
              <a:rPr lang="en-US" dirty="0" err="1" smtClean="0"/>
              <a:t>prenajímať</a:t>
            </a:r>
            <a:r>
              <a:rPr lang="en-US" dirty="0" smtClean="0"/>
              <a:t> </a:t>
            </a:r>
            <a:r>
              <a:rPr lang="en-US" dirty="0" err="1" smtClean="0"/>
              <a:t>pôdu</a:t>
            </a:r>
            <a:r>
              <a:rPr lang="en-US" dirty="0" smtClean="0"/>
              <a:t>, </a:t>
            </a:r>
            <a:r>
              <a:rPr lang="en-US" dirty="0" err="1" smtClean="0"/>
              <a:t>školiť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remeslách</a:t>
            </a:r>
            <a:r>
              <a:rPr lang="en-US" dirty="0" smtClean="0"/>
              <a:t> – </a:t>
            </a:r>
            <a:r>
              <a:rPr lang="en-US" dirty="0" err="1" smtClean="0"/>
              <a:t>nesmeli</a:t>
            </a:r>
            <a:r>
              <a:rPr lang="en-US" dirty="0" smtClean="0"/>
              <a:t> </a:t>
            </a:r>
            <a:r>
              <a:rPr lang="en-US" dirty="0" err="1" smtClean="0"/>
              <a:t>zamestnávať</a:t>
            </a:r>
            <a:r>
              <a:rPr lang="en-US" dirty="0" smtClean="0"/>
              <a:t> </a:t>
            </a:r>
            <a:r>
              <a:rPr lang="en-US" dirty="0" err="1" smtClean="0"/>
              <a:t>kresťanov</a:t>
            </a:r>
            <a:endParaRPr lang="en-US" dirty="0" smtClean="0"/>
          </a:p>
          <a:p>
            <a:r>
              <a:rPr lang="en-US" dirty="0" err="1" smtClean="0"/>
              <a:t>Stále</a:t>
            </a:r>
            <a:r>
              <a:rPr lang="en-US" dirty="0" smtClean="0"/>
              <a:t> </a:t>
            </a:r>
            <a:r>
              <a:rPr lang="en-US" dirty="0" err="1" smtClean="0"/>
              <a:t>platil</a:t>
            </a:r>
            <a:r>
              <a:rPr lang="en-US" dirty="0" smtClean="0"/>
              <a:t> </a:t>
            </a:r>
            <a:r>
              <a:rPr lang="en-US" dirty="0" err="1" smtClean="0"/>
              <a:t>zákaz</a:t>
            </a:r>
            <a:r>
              <a:rPr lang="en-US" dirty="0" smtClean="0"/>
              <a:t> </a:t>
            </a:r>
            <a:r>
              <a:rPr lang="en-US" dirty="0" err="1" smtClean="0"/>
              <a:t>usadzovať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banských</a:t>
            </a:r>
            <a:r>
              <a:rPr lang="en-US" dirty="0" smtClean="0"/>
              <a:t> </a:t>
            </a:r>
            <a:r>
              <a:rPr lang="en-US" dirty="0" err="1" smtClean="0"/>
              <a:t>mestách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Content Placeholder 10" descr="40009246_Judengasse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408" y="2327882"/>
            <a:ext cx="4038600" cy="35472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Zrušenie</a:t>
            </a:r>
            <a:r>
              <a:rPr lang="en-US" sz="4400" dirty="0" smtClean="0"/>
              <a:t> </a:t>
            </a:r>
            <a:r>
              <a:rPr lang="en-US" sz="4400" dirty="0" err="1" smtClean="0"/>
              <a:t>nevoľníctva</a:t>
            </a:r>
            <a:endParaRPr lang="en-US" sz="4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1781 </a:t>
            </a:r>
            <a:r>
              <a:rPr lang="en-US" dirty="0" err="1" smtClean="0"/>
              <a:t>České</a:t>
            </a:r>
            <a:r>
              <a:rPr lang="en-US" dirty="0" smtClean="0"/>
              <a:t> </a:t>
            </a:r>
            <a:r>
              <a:rPr lang="en-US" dirty="0" err="1" smtClean="0"/>
              <a:t>krajiny</a:t>
            </a:r>
            <a:endParaRPr lang="en-US" dirty="0" smtClean="0"/>
          </a:p>
          <a:p>
            <a:r>
              <a:rPr lang="en-US" dirty="0" smtClean="0"/>
              <a:t>1785 </a:t>
            </a:r>
            <a:r>
              <a:rPr lang="en-US" dirty="0" err="1" smtClean="0"/>
              <a:t>Slovensko</a:t>
            </a:r>
            <a:endParaRPr lang="en-US" dirty="0" smtClean="0"/>
          </a:p>
          <a:p>
            <a:r>
              <a:rPr lang="en-US" dirty="0" err="1" smtClean="0"/>
              <a:t>Rok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tým</a:t>
            </a:r>
            <a:r>
              <a:rPr lang="en-US" dirty="0" smtClean="0"/>
              <a:t> </a:t>
            </a:r>
            <a:r>
              <a:rPr lang="en-US" dirty="0" err="1" smtClean="0"/>
              <a:t>úprava</a:t>
            </a:r>
            <a:r>
              <a:rPr lang="en-US" dirty="0" smtClean="0"/>
              <a:t> </a:t>
            </a:r>
            <a:r>
              <a:rPr lang="en-US" dirty="0" err="1" smtClean="0"/>
              <a:t>vzťahov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zemepánmi</a:t>
            </a:r>
            <a:r>
              <a:rPr lang="en-US" dirty="0" smtClean="0"/>
              <a:t> a </a:t>
            </a:r>
            <a:r>
              <a:rPr lang="en-US" dirty="0" err="1" smtClean="0"/>
              <a:t>sedliakmi</a:t>
            </a:r>
            <a:endParaRPr lang="en-US" dirty="0" smtClean="0"/>
          </a:p>
          <a:p>
            <a:r>
              <a:rPr lang="en-US" dirty="0" err="1" smtClean="0"/>
              <a:t>Ediktom</a:t>
            </a:r>
            <a:r>
              <a:rPr lang="en-US" dirty="0" smtClean="0"/>
              <a:t> </a:t>
            </a:r>
            <a:r>
              <a:rPr lang="en-US" dirty="0" err="1" smtClean="0"/>
              <a:t>dostali</a:t>
            </a:r>
            <a:r>
              <a:rPr lang="en-US" dirty="0" smtClean="0"/>
              <a:t> </a:t>
            </a:r>
            <a:r>
              <a:rPr lang="en-US" dirty="0" err="1" smtClean="0"/>
              <a:t>poddaní</a:t>
            </a:r>
            <a:r>
              <a:rPr lang="en-US" dirty="0" smtClean="0"/>
              <a:t> </a:t>
            </a:r>
            <a:r>
              <a:rPr lang="en-US" dirty="0" err="1" smtClean="0"/>
              <a:t>právo</a:t>
            </a:r>
            <a:r>
              <a:rPr lang="en-US" dirty="0" smtClean="0"/>
              <a:t> </a:t>
            </a:r>
            <a:r>
              <a:rPr lang="en-US" dirty="0" err="1" smtClean="0"/>
              <a:t>sťahovať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, </a:t>
            </a:r>
            <a:r>
              <a:rPr lang="en-US" dirty="0" err="1" smtClean="0"/>
              <a:t>rozhodovať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svojom</a:t>
            </a:r>
            <a:r>
              <a:rPr lang="en-US" dirty="0" smtClean="0"/>
              <a:t> </a:t>
            </a:r>
            <a:r>
              <a:rPr lang="en-US" dirty="0" err="1" smtClean="0"/>
              <a:t>majetku</a:t>
            </a:r>
            <a:r>
              <a:rPr lang="en-US" dirty="0" smtClean="0"/>
              <a:t>, </a:t>
            </a:r>
            <a:r>
              <a:rPr lang="en-US" dirty="0" err="1" smtClean="0"/>
              <a:t>dávať</a:t>
            </a:r>
            <a:r>
              <a:rPr lang="en-US" dirty="0" smtClean="0"/>
              <a:t> </a:t>
            </a:r>
            <a:r>
              <a:rPr lang="en-US" dirty="0" err="1" smtClean="0"/>
              <a:t>deti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remeslá</a:t>
            </a:r>
            <a:r>
              <a:rPr lang="en-US" dirty="0" smtClean="0"/>
              <a:t> a do </a:t>
            </a:r>
            <a:r>
              <a:rPr lang="en-US" dirty="0" err="1" smtClean="0"/>
              <a:t>škôl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súhlasu</a:t>
            </a:r>
            <a:r>
              <a:rPr lang="en-US" dirty="0" smtClean="0"/>
              <a:t> </a:t>
            </a:r>
            <a:r>
              <a:rPr lang="en-US" dirty="0" err="1" smtClean="0"/>
              <a:t>zemepána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Reformy</a:t>
            </a:r>
            <a:r>
              <a:rPr lang="en-US" sz="4000" dirty="0" smtClean="0"/>
              <a:t> </a:t>
            </a:r>
            <a:r>
              <a:rPr lang="en-US" sz="4000" dirty="0" err="1" smtClean="0"/>
              <a:t>katolíckej</a:t>
            </a:r>
            <a:r>
              <a:rPr lang="en-US" sz="4000" dirty="0" smtClean="0"/>
              <a:t> </a:t>
            </a:r>
            <a:r>
              <a:rPr lang="en-US" sz="4000" dirty="0" err="1" smtClean="0"/>
              <a:t>cirkvi</a:t>
            </a:r>
            <a:r>
              <a:rPr lang="en-US" sz="4000" dirty="0" smtClean="0"/>
              <a:t> -</a:t>
            </a:r>
            <a:r>
              <a:rPr lang="en-US" sz="4000" dirty="0" err="1" smtClean="0"/>
              <a:t>Jozef</a:t>
            </a:r>
            <a:r>
              <a:rPr lang="en-US" sz="4000" dirty="0" smtClean="0"/>
              <a:t> II.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86752"/>
            <a:ext cx="4195572" cy="527124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Nariadil</a:t>
            </a:r>
            <a:r>
              <a:rPr lang="en-US" dirty="0" smtClean="0"/>
              <a:t> </a:t>
            </a:r>
            <a:r>
              <a:rPr lang="en-US" dirty="0" err="1" smtClean="0"/>
              <a:t>súpis</a:t>
            </a:r>
            <a:r>
              <a:rPr lang="en-US" dirty="0" smtClean="0"/>
              <a:t> </a:t>
            </a:r>
            <a:r>
              <a:rPr lang="en-US" dirty="0" err="1" smtClean="0"/>
              <a:t>majetkov</a:t>
            </a:r>
            <a:endParaRPr lang="en-US" dirty="0" smtClean="0"/>
          </a:p>
          <a:p>
            <a:r>
              <a:rPr lang="en-US" dirty="0" err="1" smtClean="0"/>
              <a:t>Zrušil</a:t>
            </a:r>
            <a:r>
              <a:rPr lang="en-US" dirty="0" smtClean="0"/>
              <a:t> </a:t>
            </a:r>
            <a:r>
              <a:rPr lang="en-US" dirty="0" err="1" smtClean="0"/>
              <a:t>žobravé</a:t>
            </a:r>
            <a:r>
              <a:rPr lang="en-US" dirty="0" smtClean="0"/>
              <a:t> </a:t>
            </a:r>
            <a:r>
              <a:rPr lang="en-US" dirty="0" err="1" smtClean="0"/>
              <a:t>rády</a:t>
            </a:r>
            <a:r>
              <a:rPr lang="en-US" dirty="0" smtClean="0"/>
              <a:t>, </a:t>
            </a:r>
            <a:r>
              <a:rPr lang="en-US" dirty="0" err="1" smtClean="0"/>
              <a:t>rehole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podľa</a:t>
            </a:r>
            <a:r>
              <a:rPr lang="en-US" dirty="0" smtClean="0"/>
              <a:t> </a:t>
            </a:r>
            <a:r>
              <a:rPr lang="en-US" dirty="0" err="1" smtClean="0"/>
              <a:t>neho</a:t>
            </a:r>
            <a:r>
              <a:rPr lang="en-US" dirty="0" smtClean="0"/>
              <a:t> </a:t>
            </a:r>
            <a:r>
              <a:rPr lang="en-US" dirty="0" err="1" smtClean="0"/>
              <a:t>nevykonávali</a:t>
            </a:r>
            <a:r>
              <a:rPr lang="en-US" dirty="0" smtClean="0"/>
              <a:t> </a:t>
            </a:r>
            <a:r>
              <a:rPr lang="en-US" dirty="0" err="1" smtClean="0"/>
              <a:t>spoločensky</a:t>
            </a:r>
            <a:r>
              <a:rPr lang="en-US" dirty="0" smtClean="0"/>
              <a:t> </a:t>
            </a:r>
            <a:r>
              <a:rPr lang="en-US" dirty="0" err="1" smtClean="0"/>
              <a:t>prospešnú</a:t>
            </a:r>
            <a:r>
              <a:rPr lang="en-US" dirty="0" smtClean="0"/>
              <a:t> </a:t>
            </a:r>
            <a:r>
              <a:rPr lang="en-US" dirty="0" err="1" smtClean="0"/>
              <a:t>činnosť</a:t>
            </a:r>
            <a:r>
              <a:rPr lang="en-US" dirty="0" smtClean="0"/>
              <a:t> (</a:t>
            </a:r>
            <a:r>
              <a:rPr lang="en-US" dirty="0" err="1" smtClean="0"/>
              <a:t>premonštráti</a:t>
            </a:r>
            <a:r>
              <a:rPr lang="en-US" dirty="0" smtClean="0"/>
              <a:t>, </a:t>
            </a:r>
            <a:r>
              <a:rPr lang="en-US" dirty="0" err="1" smtClean="0"/>
              <a:t>kamalduli</a:t>
            </a:r>
            <a:r>
              <a:rPr lang="en-US" dirty="0" smtClean="0"/>
              <a:t>, </a:t>
            </a:r>
            <a:r>
              <a:rPr lang="en-US" dirty="0" err="1" smtClean="0"/>
              <a:t>cistercisti</a:t>
            </a:r>
            <a:r>
              <a:rPr lang="en-US" dirty="0" smtClean="0"/>
              <a:t>, </a:t>
            </a:r>
            <a:r>
              <a:rPr lang="en-US" dirty="0" err="1" smtClean="0"/>
              <a:t>kartuziáni</a:t>
            </a:r>
            <a:r>
              <a:rPr lang="en-US" dirty="0" smtClean="0"/>
              <a:t>, </a:t>
            </a:r>
            <a:r>
              <a:rPr lang="en-US" dirty="0" err="1" smtClean="0"/>
              <a:t>kapucíni</a:t>
            </a:r>
            <a:r>
              <a:rPr lang="en-US" dirty="0" smtClean="0"/>
              <a:t>, </a:t>
            </a:r>
            <a:r>
              <a:rPr lang="en-US" dirty="0" err="1" smtClean="0"/>
              <a:t>františkáni</a:t>
            </a:r>
            <a:r>
              <a:rPr lang="en-US" dirty="0" smtClean="0"/>
              <a:t>, </a:t>
            </a:r>
            <a:r>
              <a:rPr lang="en-US" dirty="0" err="1" smtClean="0"/>
              <a:t>klarisky</a:t>
            </a:r>
            <a:r>
              <a:rPr lang="en-US" dirty="0" smtClean="0"/>
              <a:t>, </a:t>
            </a:r>
            <a:r>
              <a:rPr lang="en-US" dirty="0" err="1" smtClean="0"/>
              <a:t>karmelitky</a:t>
            </a:r>
            <a:r>
              <a:rPr lang="en-US" dirty="0" smtClean="0"/>
              <a:t>, </a:t>
            </a:r>
            <a:r>
              <a:rPr lang="en-US" dirty="0" err="1" smtClean="0"/>
              <a:t>pavlíni</a:t>
            </a:r>
            <a:r>
              <a:rPr lang="en-US" dirty="0" smtClean="0"/>
              <a:t>, </a:t>
            </a:r>
            <a:r>
              <a:rPr lang="en-US" dirty="0" err="1" smtClean="0"/>
              <a:t>dominikáni</a:t>
            </a:r>
            <a:r>
              <a:rPr lang="en-US" dirty="0" smtClean="0"/>
              <a:t>, </a:t>
            </a:r>
            <a:r>
              <a:rPr lang="en-US" dirty="0" err="1" smtClean="0"/>
              <a:t>benediktíni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Majetok</a:t>
            </a:r>
            <a:r>
              <a:rPr lang="en-US" dirty="0" smtClean="0"/>
              <a:t> </a:t>
            </a:r>
            <a:r>
              <a:rPr lang="en-US" dirty="0" err="1" smtClean="0"/>
              <a:t>zrušených</a:t>
            </a:r>
            <a:r>
              <a:rPr lang="en-US" dirty="0" smtClean="0"/>
              <a:t> </a:t>
            </a:r>
            <a:r>
              <a:rPr lang="en-US" dirty="0" err="1" smtClean="0"/>
              <a:t>rádov</a:t>
            </a:r>
            <a:r>
              <a:rPr lang="en-US" dirty="0" smtClean="0"/>
              <a:t> </a:t>
            </a:r>
            <a:r>
              <a:rPr lang="en-US" dirty="0" err="1" smtClean="0"/>
              <a:t>presunul</a:t>
            </a:r>
            <a:r>
              <a:rPr lang="en-US" dirty="0" smtClean="0"/>
              <a:t> do </a:t>
            </a:r>
            <a:r>
              <a:rPr lang="en-US" dirty="0" err="1" smtClean="0"/>
              <a:t>náboženského</a:t>
            </a:r>
            <a:r>
              <a:rPr lang="en-US" dirty="0" smtClean="0"/>
              <a:t> </a:t>
            </a:r>
            <a:r>
              <a:rPr lang="en-US" dirty="0" err="1" smtClean="0"/>
              <a:t>fondu</a:t>
            </a:r>
            <a:r>
              <a:rPr lang="en-US" dirty="0" smtClean="0"/>
              <a:t>; </a:t>
            </a:r>
            <a:r>
              <a:rPr lang="en-US" dirty="0" err="1" smtClean="0"/>
              <a:t>použil</a:t>
            </a:r>
            <a:r>
              <a:rPr lang="en-US" dirty="0" smtClean="0"/>
              <a:t> ho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chod</a:t>
            </a:r>
            <a:r>
              <a:rPr lang="en-US" dirty="0" smtClean="0"/>
              <a:t> </a:t>
            </a:r>
            <a:r>
              <a:rPr lang="en-US" dirty="0" err="1" smtClean="0"/>
              <a:t>novozriadených</a:t>
            </a:r>
            <a:r>
              <a:rPr lang="en-US" dirty="0" smtClean="0"/>
              <a:t> </a:t>
            </a:r>
            <a:r>
              <a:rPr lang="en-US" dirty="0" err="1" smtClean="0"/>
              <a:t>farností</a:t>
            </a:r>
            <a:endParaRPr lang="en-US" dirty="0" smtClean="0"/>
          </a:p>
          <a:p>
            <a:r>
              <a:rPr lang="en-US" dirty="0" err="1" smtClean="0"/>
              <a:t>Zrušil</a:t>
            </a:r>
            <a:r>
              <a:rPr lang="en-US" dirty="0" smtClean="0"/>
              <a:t> </a:t>
            </a:r>
            <a:r>
              <a:rPr lang="en-US" dirty="0" err="1" smtClean="0"/>
              <a:t>niektoré</a:t>
            </a:r>
            <a:r>
              <a:rPr lang="en-US" dirty="0" smtClean="0"/>
              <a:t> </a:t>
            </a:r>
            <a:r>
              <a:rPr lang="en-US" dirty="0" err="1" smtClean="0"/>
              <a:t>kostoly</a:t>
            </a:r>
            <a:r>
              <a:rPr lang="en-US" dirty="0" smtClean="0"/>
              <a:t> a </a:t>
            </a:r>
            <a:r>
              <a:rPr lang="en-US" dirty="0" err="1" smtClean="0"/>
              <a:t>kaplnky</a:t>
            </a:r>
            <a:r>
              <a:rPr lang="en-US" dirty="0" smtClean="0"/>
              <a:t>, </a:t>
            </a:r>
            <a:r>
              <a:rPr lang="en-US" dirty="0" err="1" smtClean="0"/>
              <a:t>obmedzil</a:t>
            </a:r>
            <a:r>
              <a:rPr lang="en-US" dirty="0" smtClean="0"/>
              <a:t>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cirkevných</a:t>
            </a:r>
            <a:r>
              <a:rPr lang="en-US" dirty="0" smtClean="0"/>
              <a:t> </a:t>
            </a:r>
            <a:r>
              <a:rPr lang="en-US" dirty="0" err="1" smtClean="0"/>
              <a:t>sviatkov</a:t>
            </a:r>
            <a:r>
              <a:rPr lang="en-US" dirty="0" smtClean="0"/>
              <a:t>, </a:t>
            </a:r>
            <a:r>
              <a:rPr lang="en-US" dirty="0" err="1" smtClean="0"/>
              <a:t>pútí</a:t>
            </a:r>
            <a:r>
              <a:rPr lang="en-US" dirty="0" smtClean="0"/>
              <a:t>, </a:t>
            </a:r>
            <a:r>
              <a:rPr lang="en-US" dirty="0" err="1" smtClean="0"/>
              <a:t>prejavy</a:t>
            </a:r>
            <a:r>
              <a:rPr lang="en-US" dirty="0" smtClean="0"/>
              <a:t> </a:t>
            </a:r>
            <a:r>
              <a:rPr lang="en-US" dirty="0" err="1" smtClean="0"/>
              <a:t>ľudovej</a:t>
            </a:r>
            <a:r>
              <a:rPr lang="en-US" dirty="0" smtClean="0"/>
              <a:t> </a:t>
            </a:r>
            <a:r>
              <a:rPr lang="en-US" dirty="0" err="1" smtClean="0"/>
              <a:t>zbožnosti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Výchova</a:t>
            </a:r>
            <a:r>
              <a:rPr lang="en-US" dirty="0" smtClean="0"/>
              <a:t> </a:t>
            </a:r>
            <a:r>
              <a:rPr lang="en-US" dirty="0" err="1" smtClean="0"/>
              <a:t>kňazov</a:t>
            </a:r>
            <a:r>
              <a:rPr lang="en-US" dirty="0" smtClean="0"/>
              <a:t> pod </a:t>
            </a:r>
            <a:r>
              <a:rPr lang="en-US" dirty="0" err="1" smtClean="0"/>
              <a:t>štátnym</a:t>
            </a:r>
            <a:r>
              <a:rPr lang="en-US" dirty="0" smtClean="0"/>
              <a:t> </a:t>
            </a:r>
            <a:r>
              <a:rPr lang="en-US" dirty="0" err="1" smtClean="0"/>
              <a:t>dozorom</a:t>
            </a:r>
            <a:endParaRPr lang="en-US" dirty="0" smtClean="0"/>
          </a:p>
          <a:p>
            <a:r>
              <a:rPr lang="en-US" dirty="0" smtClean="0"/>
              <a:t>R. 1783 </a:t>
            </a:r>
            <a:r>
              <a:rPr lang="en-US" dirty="0" err="1" smtClean="0"/>
              <a:t>zrušil</a:t>
            </a:r>
            <a:r>
              <a:rPr lang="en-US" dirty="0" smtClean="0"/>
              <a:t> </a:t>
            </a:r>
            <a:r>
              <a:rPr lang="en-US" dirty="0" err="1" smtClean="0"/>
              <a:t>semináre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biskupstvách</a:t>
            </a:r>
            <a:r>
              <a:rPr lang="en-US" dirty="0" smtClean="0"/>
              <a:t>, </a:t>
            </a:r>
            <a:r>
              <a:rPr lang="en-US" dirty="0" err="1" smtClean="0"/>
              <a:t>nariadené</a:t>
            </a:r>
            <a:r>
              <a:rPr lang="en-US" dirty="0" smtClean="0"/>
              <a:t> </a:t>
            </a:r>
            <a:r>
              <a:rPr lang="en-US" dirty="0" err="1" smtClean="0"/>
              <a:t>generálne</a:t>
            </a:r>
            <a:r>
              <a:rPr lang="en-US" dirty="0" smtClean="0"/>
              <a:t> </a:t>
            </a:r>
            <a:r>
              <a:rPr lang="en-US" dirty="0" err="1" smtClean="0"/>
              <a:t>semináre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Pešti</a:t>
            </a:r>
            <a:r>
              <a:rPr lang="en-US" dirty="0" smtClean="0"/>
              <a:t> a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Bratislave</a:t>
            </a:r>
            <a:endParaRPr lang="en-US" dirty="0" smtClean="0"/>
          </a:p>
          <a:p>
            <a:r>
              <a:rPr lang="en-US" dirty="0" err="1" smtClean="0"/>
              <a:t>Kňaz</a:t>
            </a:r>
            <a:r>
              <a:rPr lang="en-US" dirty="0" smtClean="0"/>
              <a:t> – </a:t>
            </a:r>
            <a:r>
              <a:rPr lang="en-US" dirty="0" err="1" smtClean="0"/>
              <a:t>prvý</a:t>
            </a:r>
            <a:r>
              <a:rPr lang="en-US" dirty="0" smtClean="0"/>
              <a:t> </a:t>
            </a:r>
            <a:r>
              <a:rPr lang="en-US" dirty="0" err="1" smtClean="0"/>
              <a:t>úradník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r>
              <a:rPr lang="en-US" dirty="0" smtClean="0"/>
              <a:t>, mal </a:t>
            </a:r>
            <a:r>
              <a:rPr lang="en-US" dirty="0" err="1" smtClean="0"/>
              <a:t>presadzovať</a:t>
            </a:r>
            <a:r>
              <a:rPr lang="en-US" dirty="0" smtClean="0"/>
              <a:t> </a:t>
            </a:r>
            <a:r>
              <a:rPr lang="en-US" dirty="0" err="1" smtClean="0"/>
              <a:t>osvietenské</a:t>
            </a:r>
            <a:r>
              <a:rPr lang="en-US" dirty="0" smtClean="0"/>
              <a:t> </a:t>
            </a:r>
            <a:r>
              <a:rPr lang="en-US" dirty="0" err="1" smtClean="0"/>
              <a:t>reformy</a:t>
            </a:r>
            <a:endParaRPr lang="en-US" dirty="0" smtClean="0"/>
          </a:p>
          <a:p>
            <a:r>
              <a:rPr lang="en-US" dirty="0" err="1" smtClean="0"/>
              <a:t>Okrem</a:t>
            </a:r>
            <a:r>
              <a:rPr lang="en-US" dirty="0" smtClean="0"/>
              <a:t> </a:t>
            </a:r>
            <a:r>
              <a:rPr lang="en-US" dirty="0" err="1" smtClean="0"/>
              <a:t>pastoračnej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edukačná</a:t>
            </a:r>
            <a:r>
              <a:rPr lang="en-US" dirty="0" smtClean="0"/>
              <a:t> </a:t>
            </a:r>
            <a:r>
              <a:rPr lang="en-US" dirty="0" err="1" smtClean="0"/>
              <a:t>činnosť</a:t>
            </a:r>
            <a:r>
              <a:rPr lang="en-US" dirty="0" smtClean="0"/>
              <a:t>, “</a:t>
            </a:r>
            <a:r>
              <a:rPr lang="en-US" dirty="0" err="1" smtClean="0"/>
              <a:t>otec</a:t>
            </a:r>
            <a:r>
              <a:rPr lang="en-US" dirty="0" smtClean="0"/>
              <a:t> </a:t>
            </a:r>
            <a:r>
              <a:rPr lang="en-US" dirty="0" err="1" smtClean="0"/>
              <a:t>dediny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Boj</a:t>
            </a:r>
            <a:r>
              <a:rPr lang="en-US" sz="4400" dirty="0" smtClean="0"/>
              <a:t> </a:t>
            </a:r>
            <a:r>
              <a:rPr lang="en-US" sz="4400" dirty="0" err="1" smtClean="0"/>
              <a:t>proti</a:t>
            </a:r>
            <a:r>
              <a:rPr lang="en-US" sz="4400" dirty="0" smtClean="0"/>
              <a:t> </a:t>
            </a:r>
            <a:r>
              <a:rPr lang="en-US" sz="4400" dirty="0" err="1" smtClean="0"/>
              <a:t>poverám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 </a:t>
            </a:r>
            <a:r>
              <a:rPr lang="en-US" dirty="0" err="1" smtClean="0"/>
              <a:t>rámci</a:t>
            </a:r>
            <a:r>
              <a:rPr lang="en-US" dirty="0" smtClean="0"/>
              <a:t> </a:t>
            </a:r>
            <a:r>
              <a:rPr lang="en-US" dirty="0" err="1" smtClean="0"/>
              <a:t>cirkevnej</a:t>
            </a:r>
            <a:r>
              <a:rPr lang="en-US" dirty="0" smtClean="0"/>
              <a:t> </a:t>
            </a:r>
            <a:r>
              <a:rPr lang="en-US" dirty="0" err="1" smtClean="0"/>
              <a:t>štruktúry</a:t>
            </a:r>
            <a:r>
              <a:rPr lang="en-US" dirty="0" smtClean="0"/>
              <a:t> – </a:t>
            </a:r>
            <a:r>
              <a:rPr lang="en-US" dirty="0" err="1" smtClean="0"/>
              <a:t>púte</a:t>
            </a:r>
            <a:r>
              <a:rPr lang="en-US" dirty="0" smtClean="0"/>
              <a:t>, </a:t>
            </a:r>
            <a:r>
              <a:rPr lang="en-US" dirty="0" err="1" smtClean="0"/>
              <a:t>kláštory</a:t>
            </a:r>
            <a:endParaRPr lang="en-US" dirty="0" smtClean="0"/>
          </a:p>
          <a:p>
            <a:r>
              <a:rPr lang="en-US" dirty="0" smtClean="0"/>
              <a:t>V </a:t>
            </a:r>
            <a:r>
              <a:rPr lang="en-US" dirty="0" err="1" smtClean="0"/>
              <a:t>ľudovej</a:t>
            </a:r>
            <a:r>
              <a:rPr lang="en-US" dirty="0" smtClean="0"/>
              <a:t> </a:t>
            </a:r>
            <a:r>
              <a:rPr lang="en-US" dirty="0" err="1" smtClean="0"/>
              <a:t>religiozite</a:t>
            </a:r>
            <a:r>
              <a:rPr lang="en-US" dirty="0" smtClean="0"/>
              <a:t> – </a:t>
            </a:r>
            <a:r>
              <a:rPr lang="en-US" dirty="0" err="1" smtClean="0"/>
              <a:t>veštenie</a:t>
            </a:r>
            <a:r>
              <a:rPr lang="en-US" dirty="0" smtClean="0"/>
              <a:t>, </a:t>
            </a:r>
            <a:r>
              <a:rPr lang="en-US" dirty="0" err="1" smtClean="0"/>
              <a:t>mágia</a:t>
            </a:r>
            <a:r>
              <a:rPr lang="en-US" dirty="0" smtClean="0"/>
              <a:t>, </a:t>
            </a:r>
            <a:r>
              <a:rPr lang="en-US" dirty="0" err="1" smtClean="0"/>
              <a:t>ľudové</a:t>
            </a:r>
            <a:r>
              <a:rPr lang="en-US" dirty="0" smtClean="0"/>
              <a:t> </a:t>
            </a:r>
            <a:r>
              <a:rPr lang="en-US" dirty="0" err="1" smtClean="0"/>
              <a:t>liečiteľstvo</a:t>
            </a:r>
            <a:r>
              <a:rPr lang="en-US" dirty="0" smtClean="0"/>
              <a:t>..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Kritika</a:t>
            </a:r>
            <a:r>
              <a:rPr lang="en-US" dirty="0" smtClean="0"/>
              <a:t> </a:t>
            </a:r>
            <a:r>
              <a:rPr lang="en-US" dirty="0" err="1" smtClean="0"/>
              <a:t>mníšskych</a:t>
            </a:r>
            <a:r>
              <a:rPr lang="en-US" dirty="0" smtClean="0"/>
              <a:t> </a:t>
            </a:r>
            <a:r>
              <a:rPr lang="en-US" dirty="0" err="1" smtClean="0"/>
              <a:t>rádov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86752"/>
            <a:ext cx="8839200" cy="5271248"/>
          </a:xfrm>
        </p:spPr>
        <p:txBody>
          <a:bodyPr anchor="b">
            <a:normAutofit fontScale="70000" lnSpcReduction="20000"/>
          </a:bodyPr>
          <a:lstStyle/>
          <a:p>
            <a:r>
              <a:rPr lang="en-US" dirty="0" err="1" smtClean="0"/>
              <a:t>Kritizovali</a:t>
            </a:r>
            <a:r>
              <a:rPr lang="en-US" dirty="0" smtClean="0"/>
              <a:t> </a:t>
            </a:r>
            <a:r>
              <a:rPr lang="en-US" dirty="0" err="1" smtClean="0"/>
              <a:t>zhromažďovanie</a:t>
            </a:r>
            <a:r>
              <a:rPr lang="en-US" dirty="0" smtClean="0"/>
              <a:t> </a:t>
            </a:r>
            <a:r>
              <a:rPr lang="en-US" dirty="0" err="1" smtClean="0"/>
              <a:t>majetku</a:t>
            </a:r>
            <a:r>
              <a:rPr lang="en-US" dirty="0" smtClean="0"/>
              <a:t>- </a:t>
            </a:r>
            <a:r>
              <a:rPr lang="en-US" dirty="0" err="1" smtClean="0"/>
              <a:t>hlavne</a:t>
            </a:r>
            <a:r>
              <a:rPr lang="en-US" dirty="0" smtClean="0"/>
              <a:t> </a:t>
            </a:r>
            <a:r>
              <a:rPr lang="en-US" dirty="0" err="1" smtClean="0"/>
              <a:t>žobravé</a:t>
            </a:r>
            <a:r>
              <a:rPr lang="en-US" dirty="0" smtClean="0"/>
              <a:t> </a:t>
            </a:r>
            <a:r>
              <a:rPr lang="en-US" dirty="0" err="1" smtClean="0"/>
              <a:t>rády</a:t>
            </a:r>
            <a:r>
              <a:rPr lang="en-US" dirty="0" smtClean="0"/>
              <a:t>, </a:t>
            </a:r>
            <a:r>
              <a:rPr lang="en-US" dirty="0" err="1" smtClean="0"/>
              <a:t>mnísi</a:t>
            </a:r>
            <a:r>
              <a:rPr lang="en-US" dirty="0" smtClean="0"/>
              <a:t> </a:t>
            </a:r>
            <a:r>
              <a:rPr lang="en-US" dirty="0" err="1" smtClean="0"/>
              <a:t>žili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úkor</a:t>
            </a:r>
            <a:r>
              <a:rPr lang="en-US" dirty="0" smtClean="0"/>
              <a:t> </a:t>
            </a:r>
            <a:r>
              <a:rPr lang="en-US" dirty="0" err="1" smtClean="0"/>
              <a:t>spoločnostim</a:t>
            </a:r>
            <a:r>
              <a:rPr lang="en-US" dirty="0" smtClean="0"/>
              <a:t> </a:t>
            </a:r>
            <a:r>
              <a:rPr lang="en-US" dirty="0" err="1" smtClean="0"/>
              <a:t>kláštory</a:t>
            </a:r>
            <a:r>
              <a:rPr lang="en-US" dirty="0" smtClean="0"/>
              <a:t> </a:t>
            </a:r>
            <a:r>
              <a:rPr lang="en-US" dirty="0" err="1" smtClean="0"/>
              <a:t>podrývali</a:t>
            </a:r>
            <a:r>
              <a:rPr lang="en-US" dirty="0" smtClean="0"/>
              <a:t> </a:t>
            </a:r>
            <a:r>
              <a:rPr lang="en-US" dirty="0" err="1" smtClean="0"/>
              <a:t>autoritu</a:t>
            </a:r>
            <a:r>
              <a:rPr lang="en-US" dirty="0" smtClean="0"/>
              <a:t> </a:t>
            </a:r>
            <a:r>
              <a:rPr lang="en-US" dirty="0" err="1" smtClean="0"/>
              <a:t>farským</a:t>
            </a:r>
            <a:r>
              <a:rPr lang="en-US" dirty="0" smtClean="0"/>
              <a:t> </a:t>
            </a:r>
            <a:r>
              <a:rPr lang="en-US" dirty="0" err="1" smtClean="0"/>
              <a:t>kostolom</a:t>
            </a:r>
            <a:endParaRPr lang="en-US" dirty="0" smtClean="0"/>
          </a:p>
          <a:p>
            <a:r>
              <a:rPr lang="en-US" dirty="0" err="1" smtClean="0"/>
              <a:t>Šíriace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povery</a:t>
            </a:r>
            <a:endParaRPr lang="en-US" dirty="0" smtClean="0"/>
          </a:p>
          <a:p>
            <a:r>
              <a:rPr lang="en-US" dirty="0" err="1" smtClean="0"/>
              <a:t>Pútnictvo</a:t>
            </a:r>
            <a:r>
              <a:rPr lang="en-US" dirty="0" smtClean="0"/>
              <a:t> a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ním</a:t>
            </a:r>
            <a:r>
              <a:rPr lang="en-US" dirty="0" smtClean="0"/>
              <a:t> </a:t>
            </a:r>
            <a:r>
              <a:rPr lang="en-US" dirty="0" err="1" smtClean="0"/>
              <a:t>spojená</a:t>
            </a:r>
            <a:r>
              <a:rPr lang="en-US" dirty="0" smtClean="0"/>
              <a:t> </a:t>
            </a:r>
            <a:r>
              <a:rPr lang="en-US" dirty="0" err="1" smtClean="0"/>
              <a:t>kriminalita</a:t>
            </a:r>
            <a:endParaRPr lang="en-US" dirty="0" smtClean="0"/>
          </a:p>
          <a:p>
            <a:r>
              <a:rPr lang="en-US" dirty="0" err="1" smtClean="0"/>
              <a:t>Predávanie</a:t>
            </a:r>
            <a:r>
              <a:rPr lang="en-US" dirty="0" smtClean="0"/>
              <a:t> </a:t>
            </a:r>
            <a:r>
              <a:rPr lang="en-US" dirty="0" err="1" smtClean="0"/>
              <a:t>odpustkov</a:t>
            </a:r>
            <a:endParaRPr lang="en-US" dirty="0" smtClean="0"/>
          </a:p>
          <a:p>
            <a:r>
              <a:rPr lang="en-US" dirty="0" err="1" smtClean="0"/>
              <a:t>Baroková</a:t>
            </a:r>
            <a:r>
              <a:rPr lang="en-US" dirty="0" smtClean="0"/>
              <a:t> </a:t>
            </a:r>
            <a:r>
              <a:rPr lang="en-US" dirty="0" err="1" smtClean="0"/>
              <a:t>zbožnosť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kláštoroch</a:t>
            </a:r>
            <a:endParaRPr lang="en-US" dirty="0" smtClean="0"/>
          </a:p>
          <a:p>
            <a:r>
              <a:rPr lang="en-US" dirty="0" err="1" smtClean="0"/>
              <a:t>Rehoľné</a:t>
            </a:r>
            <a:r>
              <a:rPr lang="en-US" dirty="0" smtClean="0"/>
              <a:t> </a:t>
            </a:r>
            <a:r>
              <a:rPr lang="en-US" dirty="0" err="1" smtClean="0"/>
              <a:t>sľuby</a:t>
            </a:r>
            <a:r>
              <a:rPr lang="en-US" dirty="0" smtClean="0"/>
              <a:t> (</a:t>
            </a:r>
            <a:r>
              <a:rPr lang="en-US" dirty="0" err="1" smtClean="0"/>
              <a:t>nemali</a:t>
            </a:r>
            <a:r>
              <a:rPr lang="en-US" dirty="0" smtClean="0"/>
              <a:t> by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skladať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6. </a:t>
            </a:r>
            <a:r>
              <a:rPr lang="en-US" dirty="0" err="1" smtClean="0"/>
              <a:t>rokom</a:t>
            </a:r>
            <a:r>
              <a:rPr lang="en-US" dirty="0" smtClean="0"/>
              <a:t> </a:t>
            </a:r>
            <a:r>
              <a:rPr lang="en-US" dirty="0" err="1" smtClean="0"/>
              <a:t>života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Schovávanie</a:t>
            </a:r>
            <a:r>
              <a:rPr lang="en-US" dirty="0" smtClean="0"/>
              <a:t> </a:t>
            </a:r>
            <a:r>
              <a:rPr lang="en-US" dirty="0" err="1" smtClean="0"/>
              <a:t>zložincov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kláštoroch</a:t>
            </a:r>
            <a:endParaRPr lang="en-US" dirty="0" smtClean="0"/>
          </a:p>
          <a:p>
            <a:r>
              <a:rPr lang="en-US" dirty="0" err="1" smtClean="0"/>
              <a:t>Hlavný</a:t>
            </a:r>
            <a:r>
              <a:rPr lang="en-US" dirty="0" smtClean="0"/>
              <a:t> </a:t>
            </a:r>
            <a:r>
              <a:rPr lang="en-US" dirty="0" err="1" smtClean="0"/>
              <a:t>nedostatok-odklon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pôvodného</a:t>
            </a:r>
            <a:r>
              <a:rPr lang="en-US" dirty="0" smtClean="0"/>
              <a:t> </a:t>
            </a:r>
            <a:r>
              <a:rPr lang="en-US" dirty="0" err="1" smtClean="0"/>
              <a:t>stavu</a:t>
            </a:r>
            <a:endParaRPr lang="en-US" dirty="0" smtClean="0"/>
          </a:p>
          <a:p>
            <a:r>
              <a:rPr lang="en-US" dirty="0" err="1" smtClean="0"/>
              <a:t>Filiantské</a:t>
            </a:r>
            <a:r>
              <a:rPr lang="en-US" dirty="0" smtClean="0"/>
              <a:t> </a:t>
            </a:r>
            <a:r>
              <a:rPr lang="en-US" dirty="0" err="1" smtClean="0"/>
              <a:t>listy</a:t>
            </a:r>
            <a:r>
              <a:rPr lang="en-US" dirty="0" smtClean="0"/>
              <a:t> (</a:t>
            </a:r>
            <a:r>
              <a:rPr lang="en-US" dirty="0" err="1" smtClean="0"/>
              <a:t>bratstvo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kláštore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5" name="Content Placeholder 4" descr="whitefield-cartoon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3168066"/>
            <a:ext cx="2667000" cy="330893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609601"/>
            <a:ext cx="7691719" cy="554915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smtClean="0"/>
              <a:t>“Na </a:t>
            </a:r>
            <a:r>
              <a:rPr lang="en-US" dirty="0" err="1" smtClean="0"/>
              <a:t>slib</a:t>
            </a:r>
            <a:r>
              <a:rPr lang="en-US" dirty="0" smtClean="0"/>
              <a:t> </a:t>
            </a:r>
            <a:r>
              <a:rPr lang="en-US" dirty="0" err="1" smtClean="0"/>
              <a:t>takéj</a:t>
            </a:r>
            <a:r>
              <a:rPr lang="en-US" dirty="0" smtClean="0"/>
              <a:t> </a:t>
            </a:r>
            <a:r>
              <a:rPr lang="en-US" dirty="0" err="1" smtClean="0"/>
              <a:t>chudobi</a:t>
            </a:r>
            <a:r>
              <a:rPr lang="en-US" dirty="0" smtClean="0"/>
              <a:t>, </a:t>
            </a:r>
            <a:r>
              <a:rPr lang="en-US" dirty="0" err="1" smtClean="0"/>
              <a:t>kďiž</a:t>
            </a:r>
            <a:r>
              <a:rPr lang="en-US" dirty="0" smtClean="0"/>
              <a:t> </a:t>
            </a:r>
            <a:r>
              <a:rPr lang="en-US" dirty="0" err="1" smtClean="0"/>
              <a:t>máš</a:t>
            </a:r>
            <a:r>
              <a:rPr lang="en-US" dirty="0" smtClean="0"/>
              <a:t> </a:t>
            </a:r>
            <a:r>
              <a:rPr lang="en-US" dirty="0" err="1" smtClean="0"/>
              <a:t>jesťi</a:t>
            </a:r>
            <a:r>
              <a:rPr lang="en-US" dirty="0" smtClean="0"/>
              <a:t>, </a:t>
            </a:r>
            <a:r>
              <a:rPr lang="en-US" dirty="0" err="1" smtClean="0"/>
              <a:t>píťi</a:t>
            </a:r>
            <a:r>
              <a:rPr lang="en-US" dirty="0" smtClean="0"/>
              <a:t>,</a:t>
            </a:r>
          </a:p>
          <a:p>
            <a:pPr algn="ctr">
              <a:buNone/>
            </a:pPr>
            <a:r>
              <a:rPr lang="en-US" dirty="0" err="1" smtClean="0"/>
              <a:t>Kďiž</a:t>
            </a:r>
            <a:r>
              <a:rPr lang="en-US" dirty="0" smtClean="0"/>
              <a:t> </a:t>
            </a:r>
            <a:r>
              <a:rPr lang="en-US" dirty="0" err="1" smtClean="0"/>
              <a:t>zámek</a:t>
            </a:r>
            <a:r>
              <a:rPr lang="en-US" dirty="0" smtClean="0"/>
              <a:t> </a:t>
            </a:r>
            <a:r>
              <a:rPr lang="en-US" dirty="0" err="1" smtClean="0"/>
              <a:t>máš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němž</a:t>
            </a:r>
            <a:r>
              <a:rPr lang="en-US" dirty="0" smtClean="0"/>
              <a:t> </a:t>
            </a:r>
            <a:r>
              <a:rPr lang="en-US" dirty="0" err="1" smtClean="0"/>
              <a:t>smele</a:t>
            </a:r>
            <a:r>
              <a:rPr lang="en-US" dirty="0" smtClean="0"/>
              <a:t> </a:t>
            </a:r>
            <a:r>
              <a:rPr lang="en-US" dirty="0" err="1" smtClean="0"/>
              <a:t>bíváš</a:t>
            </a:r>
            <a:r>
              <a:rPr lang="en-US" dirty="0" smtClean="0"/>
              <a:t>,</a:t>
            </a:r>
          </a:p>
          <a:p>
            <a:pPr algn="ctr">
              <a:buNone/>
            </a:pPr>
            <a:r>
              <a:rPr lang="en-US" dirty="0" err="1" smtClean="0"/>
              <a:t>Rúcho</a:t>
            </a:r>
            <a:r>
              <a:rPr lang="en-US" dirty="0" smtClean="0"/>
              <a:t>, </a:t>
            </a:r>
            <a:r>
              <a:rPr lang="en-US" dirty="0" err="1" smtClean="0"/>
              <a:t>ktorím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stále</a:t>
            </a:r>
            <a:r>
              <a:rPr lang="en-US" dirty="0" smtClean="0"/>
              <a:t> </a:t>
            </a:r>
            <a:r>
              <a:rPr lang="en-US" dirty="0" err="1" smtClean="0"/>
              <a:t>odíváš</a:t>
            </a:r>
            <a:r>
              <a:rPr lang="en-US" dirty="0" smtClean="0"/>
              <a:t>,</a:t>
            </a:r>
          </a:p>
          <a:p>
            <a:pPr algn="ctr">
              <a:buNone/>
            </a:pPr>
            <a:r>
              <a:rPr lang="en-US" dirty="0" smtClean="0"/>
              <a:t>K </a:t>
            </a:r>
            <a:r>
              <a:rPr lang="en-US" dirty="0" err="1" smtClean="0"/>
              <a:t>temu</a:t>
            </a:r>
            <a:r>
              <a:rPr lang="en-US" dirty="0" smtClean="0"/>
              <a:t>, </a:t>
            </a:r>
            <a:r>
              <a:rPr lang="en-US" dirty="0" err="1" smtClean="0"/>
              <a:t>čokoliv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jest </a:t>
            </a:r>
            <a:r>
              <a:rPr lang="en-US" dirty="0" err="1" smtClean="0"/>
              <a:t>potrebné</a:t>
            </a:r>
            <a:r>
              <a:rPr lang="en-US" dirty="0" smtClean="0"/>
              <a:t>,</a:t>
            </a:r>
          </a:p>
          <a:p>
            <a:pPr algn="ctr">
              <a:buNone/>
            </a:pPr>
            <a:r>
              <a:rPr lang="en-US" dirty="0" err="1" smtClean="0"/>
              <a:t>Ano</a:t>
            </a:r>
            <a:r>
              <a:rPr lang="en-US" dirty="0" smtClean="0"/>
              <a:t>, </a:t>
            </a:r>
            <a:r>
              <a:rPr lang="en-US" dirty="0" err="1" smtClean="0"/>
              <a:t>ačkoliv</a:t>
            </a:r>
            <a:r>
              <a:rPr lang="en-US" dirty="0" smtClean="0"/>
              <a:t> </a:t>
            </a:r>
            <a:r>
              <a:rPr lang="en-US" dirty="0" err="1" smtClean="0"/>
              <a:t>ťi</a:t>
            </a:r>
            <a:r>
              <a:rPr lang="en-US" dirty="0" smtClean="0"/>
              <a:t> jest </a:t>
            </a:r>
            <a:r>
              <a:rPr lang="en-US" dirty="0" err="1" smtClean="0"/>
              <a:t>jen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pohodlné</a:t>
            </a:r>
            <a:r>
              <a:rPr lang="en-US" dirty="0" smtClean="0"/>
              <a:t>,</a:t>
            </a:r>
          </a:p>
          <a:p>
            <a:pPr algn="ctr">
              <a:buNone/>
            </a:pPr>
            <a:r>
              <a:rPr lang="en-US" dirty="0" smtClean="0"/>
              <a:t>Na </a:t>
            </a:r>
            <a:r>
              <a:rPr lang="en-US" dirty="0" err="1" smtClean="0"/>
              <a:t>slib</a:t>
            </a:r>
            <a:r>
              <a:rPr lang="en-US" dirty="0" smtClean="0"/>
              <a:t> </a:t>
            </a:r>
            <a:r>
              <a:rPr lang="en-US" dirty="0" err="1" smtClean="0"/>
              <a:t>takéj</a:t>
            </a:r>
            <a:r>
              <a:rPr lang="en-US" dirty="0" smtClean="0"/>
              <a:t> </a:t>
            </a:r>
            <a:r>
              <a:rPr lang="en-US" dirty="0" err="1" smtClean="0"/>
              <a:t>chudobi</a:t>
            </a:r>
            <a:r>
              <a:rPr lang="en-US" dirty="0" smtClean="0"/>
              <a:t> </a:t>
            </a:r>
            <a:r>
              <a:rPr lang="en-US" dirty="0" err="1" smtClean="0"/>
              <a:t>múžeš</a:t>
            </a:r>
            <a:r>
              <a:rPr lang="en-US" dirty="0" smtClean="0"/>
              <a:t> </a:t>
            </a:r>
            <a:r>
              <a:rPr lang="en-US" dirty="0" err="1" smtClean="0"/>
              <a:t>prisahaťi</a:t>
            </a:r>
            <a:r>
              <a:rPr lang="en-US" dirty="0" smtClean="0"/>
              <a:t>,</a:t>
            </a:r>
          </a:p>
          <a:p>
            <a:pPr algn="ctr">
              <a:buNone/>
            </a:pPr>
            <a:r>
              <a:rPr lang="en-US" dirty="0" err="1" smtClean="0"/>
              <a:t>Múžeš</a:t>
            </a:r>
            <a:r>
              <a:rPr lang="en-US" dirty="0" smtClean="0"/>
              <a:t> </a:t>
            </a:r>
            <a:r>
              <a:rPr lang="en-US" dirty="0" err="1" smtClean="0"/>
              <a:t>rád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peníz</a:t>
            </a:r>
            <a:r>
              <a:rPr lang="en-US" dirty="0" smtClean="0"/>
              <a:t> </a:t>
            </a:r>
            <a:r>
              <a:rPr lang="en-US" dirty="0" err="1" smtClean="0"/>
              <a:t>nikdi</a:t>
            </a:r>
            <a:r>
              <a:rPr lang="en-US" dirty="0" smtClean="0"/>
              <a:t> </a:t>
            </a:r>
            <a:r>
              <a:rPr lang="en-US" dirty="0" err="1" smtClean="0"/>
              <a:t>nesahaťi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J.I.Bajza</a:t>
            </a:r>
            <a:r>
              <a:rPr lang="en-US" dirty="0" smtClean="0"/>
              <a:t>. 1955, René </a:t>
            </a:r>
            <a:r>
              <a:rPr lang="en-US" dirty="0" err="1" smtClean="0"/>
              <a:t>mláďenca</a:t>
            </a:r>
            <a:r>
              <a:rPr lang="en-US" dirty="0" smtClean="0"/>
              <a:t> </a:t>
            </a:r>
            <a:r>
              <a:rPr lang="en-US" dirty="0" err="1" smtClean="0"/>
              <a:t>príhodi</a:t>
            </a:r>
            <a:r>
              <a:rPr lang="en-US" dirty="0" smtClean="0"/>
              <a:t> a </a:t>
            </a:r>
            <a:r>
              <a:rPr lang="en-US" dirty="0" err="1" smtClean="0"/>
              <a:t>skúsenosťi</a:t>
            </a:r>
            <a:r>
              <a:rPr lang="en-US" dirty="0" smtClean="0"/>
              <a:t>, s.274)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err="1" smtClean="0"/>
              <a:t>Ignác</a:t>
            </a:r>
            <a:r>
              <a:rPr lang="en-US" sz="2500" dirty="0" smtClean="0"/>
              <a:t> </a:t>
            </a:r>
            <a:r>
              <a:rPr lang="en-US" sz="2500" dirty="0" err="1" smtClean="0"/>
              <a:t>Krasický</a:t>
            </a:r>
            <a:r>
              <a:rPr lang="en-US" sz="2500" dirty="0" smtClean="0"/>
              <a:t> -</a:t>
            </a:r>
            <a:r>
              <a:rPr lang="en-US" sz="2500" dirty="0" err="1" smtClean="0"/>
              <a:t>Monachomachia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_d4727d9ad6aa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95480"/>
            <a:ext cx="8555181" cy="44285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_d4727d9ad6aa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6753"/>
            <a:ext cx="8662194" cy="43930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_d4727d9ad6aa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14979"/>
            <a:ext cx="7117801" cy="615403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Úloha</a:t>
            </a:r>
            <a:r>
              <a:rPr lang="en-US" dirty="0" smtClean="0"/>
              <a:t> </a:t>
            </a:r>
            <a:r>
              <a:rPr lang="en-US" dirty="0" err="1" smtClean="0"/>
              <a:t>osvietenského</a:t>
            </a:r>
            <a:r>
              <a:rPr lang="en-US" dirty="0" smtClean="0"/>
              <a:t> </a:t>
            </a:r>
            <a:r>
              <a:rPr lang="en-US" dirty="0" err="1" smtClean="0"/>
              <a:t>kňaza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Typický</a:t>
            </a:r>
            <a:r>
              <a:rPr lang="en-US" dirty="0" smtClean="0"/>
              <a:t> </a:t>
            </a:r>
            <a:r>
              <a:rPr lang="en-US" dirty="0" err="1" smtClean="0"/>
              <a:t>barokový</a:t>
            </a:r>
            <a:r>
              <a:rPr lang="en-US" dirty="0" smtClean="0"/>
              <a:t> </a:t>
            </a:r>
            <a:r>
              <a:rPr lang="en-US" dirty="0" err="1" smtClean="0"/>
              <a:t>kňaz</a:t>
            </a:r>
            <a:r>
              <a:rPr lang="en-US" dirty="0" smtClean="0"/>
              <a:t> =“</a:t>
            </a:r>
            <a:r>
              <a:rPr lang="en-US" dirty="0" err="1" smtClean="0"/>
              <a:t>bojovník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pravú</a:t>
            </a:r>
            <a:r>
              <a:rPr lang="en-US" dirty="0" smtClean="0"/>
              <a:t> </a:t>
            </a:r>
            <a:r>
              <a:rPr lang="en-US" dirty="0" err="1" smtClean="0"/>
              <a:t>vieru</a:t>
            </a:r>
            <a:r>
              <a:rPr lang="en-US" dirty="0" smtClean="0"/>
              <a:t> </a:t>
            </a:r>
            <a:r>
              <a:rPr lang="en-US" dirty="0" err="1" smtClean="0"/>
              <a:t>naplnený</a:t>
            </a:r>
            <a:r>
              <a:rPr lang="en-US" dirty="0" smtClean="0"/>
              <a:t> </a:t>
            </a:r>
            <a:r>
              <a:rPr lang="en-US" dirty="0" err="1" smtClean="0"/>
              <a:t>mystickým</a:t>
            </a:r>
            <a:r>
              <a:rPr lang="en-US" dirty="0" smtClean="0"/>
              <a:t> </a:t>
            </a:r>
            <a:r>
              <a:rPr lang="en-US" dirty="0" err="1" smtClean="0"/>
              <a:t>zápalom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jednej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a </a:t>
            </a:r>
            <a:r>
              <a:rPr lang="en-US" dirty="0" err="1" smtClean="0"/>
              <a:t>deštruktívnym</a:t>
            </a:r>
            <a:r>
              <a:rPr lang="en-US" dirty="0" smtClean="0"/>
              <a:t> </a:t>
            </a:r>
            <a:r>
              <a:rPr lang="en-US" dirty="0" err="1" smtClean="0"/>
              <a:t>postojom</a:t>
            </a:r>
            <a:r>
              <a:rPr lang="en-US" dirty="0" smtClean="0"/>
              <a:t> </a:t>
            </a:r>
            <a:r>
              <a:rPr lang="en-US" dirty="0" err="1" smtClean="0"/>
              <a:t>voči</a:t>
            </a:r>
            <a:r>
              <a:rPr lang="en-US" dirty="0" smtClean="0"/>
              <a:t> </a:t>
            </a:r>
            <a:r>
              <a:rPr lang="en-US" dirty="0" err="1" smtClean="0"/>
              <a:t>myšlienkovým</a:t>
            </a:r>
            <a:r>
              <a:rPr lang="en-US" dirty="0" smtClean="0"/>
              <a:t> </a:t>
            </a:r>
            <a:r>
              <a:rPr lang="en-US" dirty="0" err="1" smtClean="0"/>
              <a:t>protivníkom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 </a:t>
            </a:r>
            <a:r>
              <a:rPr lang="en-US" dirty="0" err="1" smtClean="0"/>
              <a:t>druhej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Osvietenský</a:t>
            </a:r>
            <a:r>
              <a:rPr lang="en-US" dirty="0" smtClean="0"/>
              <a:t> </a:t>
            </a:r>
            <a:r>
              <a:rPr lang="en-US" dirty="0" err="1" smtClean="0"/>
              <a:t>kňaz</a:t>
            </a:r>
            <a:r>
              <a:rPr lang="en-US" dirty="0" smtClean="0"/>
              <a:t> = </a:t>
            </a:r>
            <a:r>
              <a:rPr lang="en-US" dirty="0" err="1" smtClean="0"/>
              <a:t>podľa</a:t>
            </a:r>
            <a:r>
              <a:rPr lang="en-US" dirty="0" smtClean="0"/>
              <a:t> J. </a:t>
            </a:r>
            <a:r>
              <a:rPr lang="en-US" dirty="0" err="1" smtClean="0"/>
              <a:t>Eybela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diele</a:t>
            </a:r>
            <a:r>
              <a:rPr lang="en-US" dirty="0" smtClean="0"/>
              <a:t> </a:t>
            </a:r>
            <a:r>
              <a:rPr lang="en-US" dirty="0" err="1" smtClean="0"/>
              <a:t>Čo</a:t>
            </a:r>
            <a:r>
              <a:rPr lang="en-US" dirty="0" smtClean="0"/>
              <a:t> je </a:t>
            </a:r>
            <a:r>
              <a:rPr lang="en-US" dirty="0" err="1" smtClean="0"/>
              <a:t>farár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“</a:t>
            </a:r>
            <a:r>
              <a:rPr lang="en-US" dirty="0" err="1" smtClean="0"/>
              <a:t>nemá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starať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bohoslužby</a:t>
            </a:r>
            <a:r>
              <a:rPr lang="en-US" dirty="0" smtClean="0"/>
              <a:t>, </a:t>
            </a:r>
            <a:r>
              <a:rPr lang="en-US" dirty="0" err="1" smtClean="0"/>
              <a:t>kázanie</a:t>
            </a:r>
            <a:r>
              <a:rPr lang="en-US" dirty="0" smtClean="0"/>
              <a:t>, </a:t>
            </a:r>
            <a:r>
              <a:rPr lang="en-US" dirty="0" err="1" smtClean="0"/>
              <a:t>vyučovanie</a:t>
            </a:r>
            <a:r>
              <a:rPr lang="en-US" dirty="0" smtClean="0"/>
              <a:t> </a:t>
            </a:r>
            <a:r>
              <a:rPr lang="en-US" dirty="0" err="1" smtClean="0"/>
              <a:t>náboženstva</a:t>
            </a:r>
            <a:r>
              <a:rPr lang="en-US" dirty="0" smtClean="0"/>
              <a:t>, </a:t>
            </a:r>
            <a:r>
              <a:rPr lang="en-US" dirty="0" err="1" smtClean="0"/>
              <a:t>siroty</a:t>
            </a:r>
            <a:r>
              <a:rPr lang="en-US" dirty="0" smtClean="0"/>
              <a:t>, </a:t>
            </a:r>
            <a:r>
              <a:rPr lang="en-US" dirty="0" err="1" smtClean="0"/>
              <a:t>chorých</a:t>
            </a:r>
            <a:r>
              <a:rPr lang="en-US" dirty="0" smtClean="0"/>
              <a:t> a pod., ale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byť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otcom</a:t>
            </a:r>
            <a:r>
              <a:rPr lang="en-US" dirty="0" smtClean="0"/>
              <a:t> </a:t>
            </a:r>
            <a:r>
              <a:rPr lang="en-US" dirty="0" err="1" smtClean="0"/>
              <a:t>celej</a:t>
            </a:r>
            <a:r>
              <a:rPr lang="en-US" dirty="0" smtClean="0"/>
              <a:t> </a:t>
            </a:r>
            <a:r>
              <a:rPr lang="en-US" dirty="0" err="1" smtClean="0"/>
              <a:t>dediny</a:t>
            </a:r>
            <a:r>
              <a:rPr lang="en-US" dirty="0" smtClean="0"/>
              <a:t> a </a:t>
            </a:r>
            <a:r>
              <a:rPr lang="en-US" dirty="0" err="1" smtClean="0"/>
              <a:t>prvým</a:t>
            </a:r>
            <a:r>
              <a:rPr lang="en-US" dirty="0" smtClean="0"/>
              <a:t> </a:t>
            </a:r>
            <a:r>
              <a:rPr lang="en-US" dirty="0" err="1" smtClean="0"/>
              <a:t>úradníkom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r>
              <a:rPr lang="en-US" dirty="0" smtClean="0"/>
              <a:t>. V </a:t>
            </a:r>
            <a:r>
              <a:rPr lang="en-US" dirty="0" err="1" smtClean="0"/>
              <a:t>niektorých</a:t>
            </a:r>
            <a:r>
              <a:rPr lang="en-US" dirty="0" smtClean="0"/>
              <a:t> </a:t>
            </a:r>
            <a:r>
              <a:rPr lang="en-US" dirty="0" err="1" smtClean="0"/>
              <a:t>prípadoch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poučovať</a:t>
            </a:r>
            <a:r>
              <a:rPr lang="en-US" dirty="0" smtClean="0"/>
              <a:t> </a:t>
            </a:r>
            <a:r>
              <a:rPr lang="en-US" dirty="0" err="1" smtClean="0"/>
              <a:t>roľnícky</a:t>
            </a:r>
            <a:r>
              <a:rPr lang="en-US" dirty="0" smtClean="0"/>
              <a:t> </a:t>
            </a:r>
            <a:r>
              <a:rPr lang="en-US" dirty="0" err="1" smtClean="0"/>
              <a:t>ľud</a:t>
            </a:r>
            <a:r>
              <a:rPr lang="en-US" dirty="0" smtClean="0"/>
              <a:t> </a:t>
            </a:r>
            <a:r>
              <a:rPr lang="en-US" dirty="0" err="1" smtClean="0"/>
              <a:t>priamo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kazateľne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otázkach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poľnohospodárstv</a:t>
            </a:r>
            <a:r>
              <a:rPr lang="en-US" dirty="0" smtClean="0"/>
              <a:t>…”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Európa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katolicizmus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Francúzsko</a:t>
            </a:r>
            <a:r>
              <a:rPr lang="en-US" dirty="0" smtClean="0"/>
              <a:t>, </a:t>
            </a:r>
            <a:r>
              <a:rPr lang="en-US" dirty="0" err="1" smtClean="0"/>
              <a:t>Španielsko</a:t>
            </a:r>
            <a:r>
              <a:rPr lang="en-US" dirty="0" smtClean="0"/>
              <a:t>, </a:t>
            </a:r>
            <a:r>
              <a:rPr lang="en-US" dirty="0" err="1" smtClean="0"/>
              <a:t>Portugalsko</a:t>
            </a:r>
            <a:r>
              <a:rPr lang="en-US" dirty="0" smtClean="0"/>
              <a:t>, </a:t>
            </a:r>
            <a:r>
              <a:rPr lang="en-US" dirty="0" err="1" smtClean="0"/>
              <a:t>Habsburgská</a:t>
            </a:r>
            <a:r>
              <a:rPr lang="en-US" dirty="0" smtClean="0"/>
              <a:t> </a:t>
            </a:r>
            <a:r>
              <a:rPr lang="en-US" dirty="0" err="1" smtClean="0"/>
              <a:t>monarchia</a:t>
            </a:r>
            <a:r>
              <a:rPr lang="en-US" dirty="0" smtClean="0"/>
              <a:t>, </a:t>
            </a:r>
            <a:r>
              <a:rPr lang="en-US" dirty="0" err="1" smtClean="0"/>
              <a:t>niektoré</a:t>
            </a:r>
            <a:r>
              <a:rPr lang="en-US" dirty="0" smtClean="0"/>
              <a:t> </a:t>
            </a:r>
            <a:r>
              <a:rPr lang="en-US" dirty="0" err="1" smtClean="0"/>
              <a:t>kantóny</a:t>
            </a:r>
            <a:r>
              <a:rPr lang="en-US" dirty="0" smtClean="0"/>
              <a:t> </a:t>
            </a:r>
            <a:r>
              <a:rPr lang="en-US" dirty="0" err="1" smtClean="0"/>
              <a:t>Švajčiarska</a:t>
            </a:r>
            <a:endParaRPr lang="en-US" dirty="0" smtClean="0"/>
          </a:p>
          <a:p>
            <a:pPr lvl="1" algn="ctr">
              <a:buNone/>
            </a:pPr>
            <a:r>
              <a:rPr lang="en-US" b="1" dirty="0" smtClean="0"/>
              <a:t>+ </a:t>
            </a:r>
            <a:r>
              <a:rPr lang="en-US" b="1" dirty="0" err="1" smtClean="0"/>
              <a:t>Východné</a:t>
            </a:r>
            <a:r>
              <a:rPr lang="en-US" b="1" dirty="0" smtClean="0"/>
              <a:t> </a:t>
            </a:r>
            <a:r>
              <a:rPr lang="en-US" b="1" dirty="0" err="1" smtClean="0"/>
              <a:t>ortodoxné</a:t>
            </a:r>
            <a:r>
              <a:rPr lang="en-US" b="1" dirty="0" smtClean="0"/>
              <a:t> </a:t>
            </a:r>
            <a:r>
              <a:rPr lang="en-US" b="1" dirty="0" err="1" smtClean="0"/>
              <a:t>cirkvi</a:t>
            </a:r>
            <a:endParaRPr lang="en-US" b="1" dirty="0" smtClean="0"/>
          </a:p>
          <a:p>
            <a:pPr lvl="1">
              <a:buNone/>
            </a:pPr>
            <a:r>
              <a:rPr lang="en-US" dirty="0" err="1" smtClean="0"/>
              <a:t>Grécko</a:t>
            </a:r>
            <a:endParaRPr lang="en-US" dirty="0" smtClean="0"/>
          </a:p>
          <a:p>
            <a:pPr lvl="1" algn="ctr">
              <a:buNone/>
            </a:pPr>
            <a:r>
              <a:rPr lang="en-US" b="1" dirty="0" smtClean="0"/>
              <a:t>Islam</a:t>
            </a:r>
          </a:p>
          <a:p>
            <a:pPr lvl="1">
              <a:buNone/>
            </a:pPr>
            <a:r>
              <a:rPr lang="en-US" dirty="0" err="1" smtClean="0"/>
              <a:t>Balkán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protestantizmus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Luteránske</a:t>
            </a:r>
            <a:r>
              <a:rPr lang="en-US" dirty="0" smtClean="0"/>
              <a:t>: </a:t>
            </a:r>
            <a:r>
              <a:rPr lang="en-US" dirty="0" err="1" smtClean="0"/>
              <a:t>sev</a:t>
            </a:r>
            <a:r>
              <a:rPr lang="en-US" dirty="0" smtClean="0"/>
              <a:t>. </a:t>
            </a:r>
            <a:r>
              <a:rPr lang="en-US" dirty="0" err="1" smtClean="0"/>
              <a:t>Pruského</a:t>
            </a:r>
            <a:r>
              <a:rPr lang="en-US" dirty="0" smtClean="0"/>
              <a:t> </a:t>
            </a:r>
            <a:r>
              <a:rPr lang="en-US" dirty="0" err="1" smtClean="0"/>
              <a:t>kráľovstva</a:t>
            </a:r>
            <a:r>
              <a:rPr lang="en-US" dirty="0" smtClean="0"/>
              <a:t>, </a:t>
            </a:r>
            <a:r>
              <a:rPr lang="en-US" dirty="0" err="1" smtClean="0"/>
              <a:t>Sasko</a:t>
            </a:r>
            <a:r>
              <a:rPr lang="en-US" dirty="0" smtClean="0"/>
              <a:t>, Hannover, </a:t>
            </a:r>
            <a:r>
              <a:rPr lang="en-US" dirty="0" err="1" smtClean="0"/>
              <a:t>Dánsko</a:t>
            </a:r>
            <a:r>
              <a:rPr lang="en-US" dirty="0" smtClean="0"/>
              <a:t>, </a:t>
            </a:r>
            <a:r>
              <a:rPr lang="en-US" dirty="0" err="1" smtClean="0"/>
              <a:t>Nórsko</a:t>
            </a:r>
            <a:r>
              <a:rPr lang="en-US" dirty="0" smtClean="0"/>
              <a:t>, </a:t>
            </a:r>
            <a:r>
              <a:rPr lang="en-US" dirty="0" err="1" smtClean="0"/>
              <a:t>Švédsko</a:t>
            </a:r>
            <a:r>
              <a:rPr lang="en-US" dirty="0" smtClean="0"/>
              <a:t>, </a:t>
            </a:r>
            <a:r>
              <a:rPr lang="en-US" dirty="0" err="1" smtClean="0"/>
              <a:t>Fínsko</a:t>
            </a:r>
            <a:endParaRPr lang="en-US" dirty="0" smtClean="0"/>
          </a:p>
          <a:p>
            <a:r>
              <a:rPr lang="en-US" dirty="0" err="1" smtClean="0"/>
              <a:t>Zwingliánsko-kalvínske</a:t>
            </a:r>
            <a:r>
              <a:rPr lang="en-US" dirty="0" smtClean="0"/>
              <a:t>: </a:t>
            </a:r>
            <a:r>
              <a:rPr lang="en-US" dirty="0" err="1" smtClean="0"/>
              <a:t>Švajčiarsko</a:t>
            </a:r>
            <a:r>
              <a:rPr lang="en-US" dirty="0" smtClean="0"/>
              <a:t>, </a:t>
            </a:r>
            <a:r>
              <a:rPr lang="en-US" dirty="0" err="1" smtClean="0"/>
              <a:t>Nizozemsko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menšom</a:t>
            </a:r>
            <a:r>
              <a:rPr lang="en-US" dirty="0" smtClean="0"/>
              <a:t> </a:t>
            </a:r>
            <a:r>
              <a:rPr lang="en-US" dirty="0" err="1" smtClean="0"/>
              <a:t>Škótsko</a:t>
            </a:r>
            <a:r>
              <a:rPr lang="en-US" dirty="0" smtClean="0"/>
              <a:t> a </a:t>
            </a:r>
            <a:r>
              <a:rPr lang="en-US" dirty="0" err="1" smtClean="0"/>
              <a:t>Anglicko</a:t>
            </a:r>
            <a:endParaRPr lang="en-US" dirty="0" smtClean="0"/>
          </a:p>
          <a:p>
            <a:r>
              <a:rPr lang="en-US" dirty="0" err="1" smtClean="0"/>
              <a:t>Angligánske</a:t>
            </a:r>
            <a:r>
              <a:rPr lang="en-US" dirty="0" smtClean="0"/>
              <a:t>: </a:t>
            </a:r>
            <a:r>
              <a:rPr lang="en-US" dirty="0" err="1" smtClean="0"/>
              <a:t>Anglicko</a:t>
            </a:r>
            <a:r>
              <a:rPr lang="en-US" dirty="0" smtClean="0"/>
              <a:t>, </a:t>
            </a:r>
            <a:r>
              <a:rPr lang="en-US" dirty="0" err="1" smtClean="0"/>
              <a:t>Škótsko</a:t>
            </a:r>
            <a:r>
              <a:rPr lang="en-US" dirty="0" smtClean="0"/>
              <a:t>, </a:t>
            </a:r>
            <a:r>
              <a:rPr lang="en-US" dirty="0" err="1" smtClean="0"/>
              <a:t>Írsko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Počas</a:t>
            </a:r>
            <a:r>
              <a:rPr lang="en-US" dirty="0" smtClean="0"/>
              <a:t> </a:t>
            </a:r>
            <a:r>
              <a:rPr lang="en-US" dirty="0" err="1" smtClean="0"/>
              <a:t>baroka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kňaz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najnižšom</a:t>
            </a:r>
            <a:r>
              <a:rPr lang="en-US" dirty="0" smtClean="0"/>
              <a:t> </a:t>
            </a:r>
            <a:r>
              <a:rPr lang="en-US" dirty="0" err="1" smtClean="0"/>
              <a:t>mieste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cirkevnom</a:t>
            </a:r>
            <a:r>
              <a:rPr lang="en-US" dirty="0" smtClean="0"/>
              <a:t> </a:t>
            </a:r>
            <a:r>
              <a:rPr lang="en-US" dirty="0" err="1" smtClean="0"/>
              <a:t>rebríčku</a:t>
            </a:r>
            <a:r>
              <a:rPr lang="en-US" dirty="0" smtClean="0"/>
              <a:t>, </a:t>
            </a:r>
            <a:r>
              <a:rPr lang="en-US" dirty="0" err="1" smtClean="0"/>
              <a:t>počas</a:t>
            </a:r>
            <a:r>
              <a:rPr lang="en-US" dirty="0" smtClean="0"/>
              <a:t> </a:t>
            </a:r>
            <a:r>
              <a:rPr lang="en-US" dirty="0" err="1" smtClean="0"/>
              <a:t>osvietenstva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dostal</a:t>
            </a:r>
            <a:r>
              <a:rPr lang="en-US" dirty="0" smtClean="0"/>
              <a:t> do </a:t>
            </a:r>
            <a:r>
              <a:rPr lang="en-US" dirty="0" err="1" smtClean="0"/>
              <a:t>popredia</a:t>
            </a:r>
            <a:r>
              <a:rPr lang="en-US" dirty="0" smtClean="0"/>
              <a:t> – </a:t>
            </a:r>
            <a:r>
              <a:rPr lang="en-US" dirty="0" err="1" smtClean="0"/>
              <a:t>popri</a:t>
            </a:r>
            <a:r>
              <a:rPr lang="en-US" dirty="0" smtClean="0"/>
              <a:t> </a:t>
            </a:r>
            <a:r>
              <a:rPr lang="en-US" dirty="0" err="1" smtClean="0"/>
              <a:t>bohoslužbách</a:t>
            </a:r>
            <a:r>
              <a:rPr lang="en-US" dirty="0" smtClean="0"/>
              <a:t> </a:t>
            </a:r>
            <a:r>
              <a:rPr lang="en-US" dirty="0" err="1" smtClean="0"/>
              <a:t>tzv</a:t>
            </a:r>
            <a:r>
              <a:rPr lang="en-US" dirty="0" smtClean="0"/>
              <a:t>. </a:t>
            </a:r>
            <a:r>
              <a:rPr lang="en-US" dirty="0" err="1" smtClean="0"/>
              <a:t>prvý</a:t>
            </a:r>
            <a:r>
              <a:rPr lang="en-US" dirty="0" smtClean="0"/>
              <a:t> </a:t>
            </a:r>
            <a:r>
              <a:rPr lang="en-US" dirty="0" err="1" smtClean="0"/>
              <a:t>úradník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endParaRPr lang="en-US" dirty="0" smtClean="0"/>
          </a:p>
          <a:p>
            <a:r>
              <a:rPr lang="en-US" dirty="0" err="1" smtClean="0"/>
              <a:t>Príklad(SVK</a:t>
            </a:r>
            <a:r>
              <a:rPr lang="en-US" dirty="0" smtClean="0"/>
              <a:t>): </a:t>
            </a:r>
            <a:r>
              <a:rPr lang="en-US" dirty="0" err="1" smtClean="0"/>
              <a:t>Juraj</a:t>
            </a:r>
            <a:r>
              <a:rPr lang="en-US" dirty="0" smtClean="0"/>
              <a:t> </a:t>
            </a:r>
            <a:r>
              <a:rPr lang="en-US" dirty="0" err="1" smtClean="0"/>
              <a:t>Fándly</a:t>
            </a:r>
            <a:r>
              <a:rPr lang="en-US" dirty="0" smtClean="0"/>
              <a:t> (</a:t>
            </a:r>
            <a:r>
              <a:rPr i="1" dirty="0" smtClean="0"/>
              <a:t>Dúverná zmlúva medzi mňíchom a diáblom o prvních počátkoch, o starodávních, aj včúlajších premenách reholňíckích</a:t>
            </a:r>
            <a:r>
              <a:rPr lang="sk-SK" i="1" dirty="0" smtClean="0"/>
              <a:t>, </a:t>
            </a:r>
            <a:r>
              <a:rPr i="1" dirty="0" smtClean="0"/>
              <a:t>Piľní domajší a poľní hospodár</a:t>
            </a:r>
            <a:r>
              <a:rPr lang="sk-SK" i="1" dirty="0" smtClean="0"/>
              <a:t>, </a:t>
            </a:r>
            <a:r>
              <a:rPr i="1" dirty="0" smtClean="0"/>
              <a:t>Krátke dejiny slovenského národ</a:t>
            </a:r>
            <a:r>
              <a:rPr lang="sk-SK" i="1" dirty="0" smtClean="0"/>
              <a:t>a, </a:t>
            </a:r>
            <a:r>
              <a:rPr i="1" dirty="0" smtClean="0"/>
              <a:t>Zeľinkár</a:t>
            </a:r>
            <a:r>
              <a:rPr lang="sk-SK" i="1" dirty="0" smtClean="0"/>
              <a:t>, </a:t>
            </a:r>
            <a:r>
              <a:rPr i="1" dirty="0" smtClean="0"/>
              <a:t>Príhodné a svátečné kázňe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Výchova</a:t>
            </a:r>
            <a:r>
              <a:rPr lang="en-US" dirty="0" smtClean="0"/>
              <a:t> </a:t>
            </a:r>
            <a:r>
              <a:rPr lang="en-US" dirty="0" err="1" smtClean="0"/>
              <a:t>kňazov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kňazských</a:t>
            </a:r>
            <a:r>
              <a:rPr lang="en-US" dirty="0" smtClean="0"/>
              <a:t> </a:t>
            </a:r>
            <a:r>
              <a:rPr lang="en-US" dirty="0" err="1" smtClean="0"/>
              <a:t>seminároch</a:t>
            </a:r>
            <a:r>
              <a:rPr lang="en-US" dirty="0" smtClean="0"/>
              <a:t> </a:t>
            </a:r>
            <a:r>
              <a:rPr lang="en-US" dirty="0" err="1" smtClean="0"/>
              <a:t>kontrolovaných</a:t>
            </a:r>
            <a:r>
              <a:rPr lang="en-US" dirty="0" smtClean="0"/>
              <a:t> </a:t>
            </a:r>
            <a:r>
              <a:rPr lang="en-US" dirty="0" err="1" smtClean="0"/>
              <a:t>štátom</a:t>
            </a:r>
            <a:endParaRPr lang="en-US" dirty="0" smtClean="0"/>
          </a:p>
          <a:p>
            <a:r>
              <a:rPr lang="en-US" dirty="0" err="1" smtClean="0"/>
              <a:t>Príklad</a:t>
            </a:r>
            <a:r>
              <a:rPr lang="en-US" dirty="0" smtClean="0"/>
              <a:t>: </a:t>
            </a:r>
            <a:r>
              <a:rPr lang="en-US" dirty="0" err="1" smtClean="0"/>
              <a:t>Bratislavský</a:t>
            </a:r>
            <a:r>
              <a:rPr lang="en-US" dirty="0" smtClean="0"/>
              <a:t> </a:t>
            </a:r>
            <a:r>
              <a:rPr lang="en-US" dirty="0" err="1" smtClean="0"/>
              <a:t>generálny</a:t>
            </a:r>
            <a:r>
              <a:rPr lang="en-US" dirty="0" smtClean="0"/>
              <a:t> </a:t>
            </a:r>
            <a:r>
              <a:rPr lang="en-US" dirty="0" err="1" smtClean="0"/>
              <a:t>seminár</a:t>
            </a:r>
            <a:r>
              <a:rPr lang="en-US" dirty="0" smtClean="0"/>
              <a:t> – </a:t>
            </a:r>
            <a:r>
              <a:rPr lang="en-US" dirty="0" err="1" smtClean="0"/>
              <a:t>úplne</a:t>
            </a:r>
            <a:r>
              <a:rPr lang="en-US" dirty="0" smtClean="0"/>
              <a:t> </a:t>
            </a:r>
            <a:r>
              <a:rPr lang="en-US" dirty="0" err="1" smtClean="0"/>
              <a:t>oslobodený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vplyvu</a:t>
            </a:r>
            <a:r>
              <a:rPr lang="en-US" dirty="0" smtClean="0"/>
              <a:t> </a:t>
            </a:r>
            <a:r>
              <a:rPr lang="en-US" dirty="0" err="1" smtClean="0"/>
              <a:t>ostrihomského</a:t>
            </a:r>
            <a:r>
              <a:rPr lang="en-US" dirty="0" smtClean="0"/>
              <a:t> </a:t>
            </a:r>
            <a:r>
              <a:rPr lang="en-US" dirty="0" err="1" smtClean="0"/>
              <a:t>arcibiskupa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err="1" smtClean="0"/>
              <a:t>Knižnica</a:t>
            </a:r>
            <a:r>
              <a:rPr lang="en-US" dirty="0" smtClean="0"/>
              <a:t> </a:t>
            </a:r>
            <a:r>
              <a:rPr lang="en-US" dirty="0" err="1" smtClean="0"/>
              <a:t>vybavená</a:t>
            </a:r>
            <a:r>
              <a:rPr lang="en-US" dirty="0" smtClean="0"/>
              <a:t> </a:t>
            </a:r>
            <a:r>
              <a:rPr lang="en-US" dirty="0" err="1" smtClean="0"/>
              <a:t>dielami</a:t>
            </a:r>
            <a:r>
              <a:rPr lang="en-US" dirty="0" smtClean="0"/>
              <a:t> </a:t>
            </a:r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svetovej</a:t>
            </a:r>
            <a:r>
              <a:rPr lang="en-US" dirty="0" smtClean="0"/>
              <a:t> </a:t>
            </a:r>
            <a:r>
              <a:rPr lang="en-US" dirty="0" err="1" smtClean="0"/>
              <a:t>filozofie</a:t>
            </a:r>
            <a:r>
              <a:rPr lang="en-US" dirty="0" smtClean="0"/>
              <a:t>, </a:t>
            </a:r>
            <a:r>
              <a:rPr lang="en-US" dirty="0" err="1" smtClean="0"/>
              <a:t>fyziky</a:t>
            </a:r>
            <a:r>
              <a:rPr lang="en-US" dirty="0" smtClean="0"/>
              <a:t>, </a:t>
            </a:r>
            <a:r>
              <a:rPr lang="en-US" dirty="0" err="1" smtClean="0"/>
              <a:t>matematiky</a:t>
            </a:r>
            <a:r>
              <a:rPr lang="en-US" dirty="0" smtClean="0"/>
              <a:t>, </a:t>
            </a:r>
            <a:r>
              <a:rPr lang="en-US" dirty="0" err="1" smtClean="0"/>
              <a:t>prírodovednej</a:t>
            </a:r>
            <a:r>
              <a:rPr lang="en-US" dirty="0" smtClean="0"/>
              <a:t> </a:t>
            </a:r>
            <a:r>
              <a:rPr lang="en-US" dirty="0" err="1" smtClean="0"/>
              <a:t>literatúry</a:t>
            </a:r>
            <a:r>
              <a:rPr lang="en-US" dirty="0" smtClean="0"/>
              <a:t>… </a:t>
            </a:r>
            <a:r>
              <a:rPr lang="en-US" dirty="0" err="1" smtClean="0"/>
              <a:t>Výber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katolíckej</a:t>
            </a:r>
            <a:r>
              <a:rPr lang="en-US" dirty="0" smtClean="0"/>
              <a:t>, </a:t>
            </a:r>
            <a:r>
              <a:rPr lang="en-US" dirty="0" err="1" smtClean="0"/>
              <a:t>protestantskej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prohibitnej</a:t>
            </a:r>
            <a:r>
              <a:rPr lang="en-US" dirty="0" smtClean="0"/>
              <a:t> lit. (Nova bibliotheca </a:t>
            </a:r>
            <a:r>
              <a:rPr lang="en-US" dirty="0" err="1" smtClean="0"/>
              <a:t>selecta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Zdôrazňovaná</a:t>
            </a:r>
            <a:r>
              <a:rPr lang="en-US" dirty="0" smtClean="0"/>
              <a:t> </a:t>
            </a:r>
            <a:r>
              <a:rPr lang="en-US" dirty="0" err="1" smtClean="0"/>
              <a:t>myšlienková</a:t>
            </a:r>
            <a:r>
              <a:rPr lang="en-US" dirty="0" smtClean="0"/>
              <a:t> </a:t>
            </a:r>
            <a:r>
              <a:rPr lang="en-US" dirty="0" err="1" smtClean="0"/>
              <a:t>sloboda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4" descr="527792_10151195197028006_1420598083_n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541" y="457200"/>
            <a:ext cx="4114800" cy="29189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František Martin Pelcl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23899" y="1586753"/>
            <a:ext cx="4076701" cy="4822668"/>
          </a:xfrm>
        </p:spPr>
        <p:txBody>
          <a:bodyPr>
            <a:normAutofit fontScale="92500" lnSpcReduction="20000"/>
          </a:bodyPr>
          <a:lstStyle/>
          <a:p>
            <a:r>
              <a:rPr dirty="0" smtClean="0"/>
              <a:t>„Stručné dějiny Čechů“</a:t>
            </a:r>
            <a:endParaRPr lang="sk-SK" dirty="0" smtClean="0"/>
          </a:p>
          <a:p>
            <a:r>
              <a:rPr dirty="0" smtClean="0"/>
              <a:t>„Nová kronika česká“</a:t>
            </a:r>
            <a:endParaRPr lang="sk-SK" dirty="0" smtClean="0"/>
          </a:p>
          <a:p>
            <a:r>
              <a:rPr lang="en-US" b="1" dirty="0" err="1" smtClean="0"/>
              <a:t>Česká</a:t>
            </a:r>
            <a:r>
              <a:rPr lang="en-US" b="1" dirty="0" smtClean="0"/>
              <a:t> </a:t>
            </a:r>
            <a:r>
              <a:rPr lang="en-US" b="1" dirty="0" err="1" smtClean="0"/>
              <a:t>společnost</a:t>
            </a:r>
            <a:r>
              <a:rPr lang="en-US" b="1" dirty="0" smtClean="0"/>
              <a:t> </a:t>
            </a:r>
            <a:r>
              <a:rPr lang="en-US" b="1" dirty="0" err="1" smtClean="0"/>
              <a:t>nauk</a:t>
            </a:r>
            <a:r>
              <a:rPr lang="en-US" b="1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vznikla</a:t>
            </a:r>
            <a:r>
              <a:rPr lang="en-US" dirty="0" smtClean="0"/>
              <a:t> </a:t>
            </a:r>
            <a:r>
              <a:rPr lang="en-US" dirty="0" err="1" smtClean="0"/>
              <a:t>roku</a:t>
            </a:r>
            <a:r>
              <a:rPr lang="en-US" dirty="0" smtClean="0"/>
              <a:t> 1769</a:t>
            </a:r>
          </a:p>
          <a:p>
            <a:r>
              <a:rPr lang="en-US" dirty="0" err="1" smtClean="0"/>
              <a:t>Profesor</a:t>
            </a:r>
            <a:r>
              <a:rPr lang="en-US" dirty="0" smtClean="0"/>
              <a:t> </a:t>
            </a:r>
            <a:r>
              <a:rPr lang="en-US" dirty="0" err="1" smtClean="0"/>
              <a:t>českého</a:t>
            </a:r>
            <a:r>
              <a:rPr lang="en-US" dirty="0" smtClean="0"/>
              <a:t> </a:t>
            </a:r>
            <a:r>
              <a:rPr lang="en-US" dirty="0" err="1" smtClean="0"/>
              <a:t>jazyka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Univerzite</a:t>
            </a:r>
            <a:r>
              <a:rPr lang="en-US" dirty="0" smtClean="0"/>
              <a:t> </a:t>
            </a:r>
            <a:r>
              <a:rPr lang="en-US" dirty="0" err="1" smtClean="0"/>
              <a:t>Karlovej</a:t>
            </a:r>
            <a:endParaRPr lang="en-US" dirty="0" smtClean="0"/>
          </a:p>
          <a:p>
            <a:r>
              <a:rPr lang="en-US" dirty="0" err="1" smtClean="0"/>
              <a:t>Zakladateľ</a:t>
            </a:r>
            <a:r>
              <a:rPr lang="en-US" dirty="0" smtClean="0"/>
              <a:t> </a:t>
            </a:r>
            <a:r>
              <a:rPr lang="en-US" dirty="0" err="1" smtClean="0"/>
              <a:t>českej</a:t>
            </a:r>
            <a:r>
              <a:rPr lang="en-US" dirty="0" smtClean="0"/>
              <a:t> </a:t>
            </a:r>
            <a:r>
              <a:rPr lang="en-US" dirty="0" err="1" smtClean="0"/>
              <a:t>historiografie</a:t>
            </a:r>
            <a:endParaRPr lang="en-US" dirty="0" smtClean="0"/>
          </a:p>
          <a:p>
            <a:r>
              <a:rPr lang="en-US" dirty="0" err="1" smtClean="0"/>
              <a:t>Vychovávateľ</a:t>
            </a:r>
            <a:r>
              <a:rPr lang="en-US" dirty="0" smtClean="0"/>
              <a:t> </a:t>
            </a:r>
            <a:r>
              <a:rPr lang="en-US" dirty="0" err="1" smtClean="0"/>
              <a:t>detí</a:t>
            </a:r>
            <a:r>
              <a:rPr lang="en-US" dirty="0" smtClean="0"/>
              <a:t> </a:t>
            </a:r>
            <a:r>
              <a:rPr lang="en-US" dirty="0" err="1" smtClean="0"/>
              <a:t>Nosticových</a:t>
            </a:r>
            <a:endParaRPr lang="en-US" dirty="0" smtClean="0"/>
          </a:p>
          <a:p>
            <a:pPr>
              <a:buNone/>
            </a:pPr>
            <a:endParaRPr lang="sk-SK" dirty="0" smtClean="0"/>
          </a:p>
          <a:p>
            <a:endParaRPr lang="en-US" dirty="0"/>
          </a:p>
        </p:txBody>
      </p:sp>
      <p:pic>
        <p:nvPicPr>
          <p:cNvPr id="8" name="Content Placeholder 7" descr="jmena_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3879056"/>
            <a:ext cx="3776663" cy="253036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Josef Dobrovský</a:t>
            </a:r>
            <a:br>
              <a:rPr lang="cs-CZ" b="1" dirty="0" smtClean="0"/>
            </a:br>
            <a:endParaRPr lang="en-US" dirty="0"/>
          </a:p>
        </p:txBody>
      </p:sp>
      <p:pic>
        <p:nvPicPr>
          <p:cNvPr id="5" name="Content Placeholder 4" descr="439px-Jan_Vilímek_-_Josef_Dobrovský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2777" y="1587500"/>
            <a:ext cx="2191423" cy="29901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Vedec</a:t>
            </a:r>
            <a:r>
              <a:rPr lang="en-US" dirty="0" smtClean="0"/>
              <a:t> </a:t>
            </a:r>
            <a:r>
              <a:rPr lang="en-US" dirty="0" err="1" smtClean="0"/>
              <a:t>historik</a:t>
            </a:r>
            <a:r>
              <a:rPr lang="en-US" dirty="0" smtClean="0"/>
              <a:t>, </a:t>
            </a:r>
            <a:r>
              <a:rPr lang="en-US" dirty="0" err="1" smtClean="0"/>
              <a:t>filológ</a:t>
            </a:r>
            <a:r>
              <a:rPr lang="en-US" dirty="0" smtClean="0"/>
              <a:t>, </a:t>
            </a:r>
            <a:r>
              <a:rPr lang="en-US" dirty="0" err="1" smtClean="0"/>
              <a:t>zakladateľ</a:t>
            </a:r>
            <a:r>
              <a:rPr lang="en-US" dirty="0" smtClean="0"/>
              <a:t> </a:t>
            </a:r>
            <a:r>
              <a:rPr lang="en-US" dirty="0" err="1" smtClean="0"/>
              <a:t>slavistiky</a:t>
            </a:r>
            <a:endParaRPr lang="en-US" dirty="0" smtClean="0"/>
          </a:p>
          <a:p>
            <a:r>
              <a:rPr lang="en-US" dirty="0" err="1" smtClean="0"/>
              <a:t>Kritik</a:t>
            </a:r>
            <a:r>
              <a:rPr lang="en-US" dirty="0" smtClean="0"/>
              <a:t>, </a:t>
            </a:r>
            <a:r>
              <a:rPr lang="en-US" dirty="0" err="1" smtClean="0"/>
              <a:t>neuznával</a:t>
            </a:r>
            <a:r>
              <a:rPr lang="en-US" dirty="0" smtClean="0"/>
              <a:t> </a:t>
            </a:r>
            <a:r>
              <a:rPr lang="en-US" dirty="0" err="1" smtClean="0"/>
              <a:t>predsudky</a:t>
            </a:r>
            <a:r>
              <a:rPr lang="en-US" dirty="0" smtClean="0"/>
              <a:t> (</a:t>
            </a:r>
            <a:r>
              <a:rPr lang="en-US" dirty="0" err="1" smtClean="0"/>
              <a:t>napriek</a:t>
            </a:r>
            <a:r>
              <a:rPr lang="en-US" dirty="0" smtClean="0"/>
              <a:t> </a:t>
            </a:r>
            <a:r>
              <a:rPr lang="en-US" dirty="0" err="1" smtClean="0"/>
              <a:t>tomu</a:t>
            </a:r>
            <a:r>
              <a:rPr lang="en-US" dirty="0" smtClean="0"/>
              <a:t> </a:t>
            </a:r>
            <a:r>
              <a:rPr lang="en-US" dirty="0" err="1" smtClean="0"/>
              <a:t>hlboko</a:t>
            </a:r>
            <a:r>
              <a:rPr lang="en-US" dirty="0" smtClean="0"/>
              <a:t> </a:t>
            </a:r>
            <a:r>
              <a:rPr lang="en-US" dirty="0" err="1" smtClean="0"/>
              <a:t>veriaci</a:t>
            </a:r>
            <a:r>
              <a:rPr lang="en-US" dirty="0" smtClean="0"/>
              <a:t>)</a:t>
            </a:r>
          </a:p>
          <a:p>
            <a:r>
              <a:rPr lang="en-US" i="1" dirty="0" err="1" smtClean="0"/>
              <a:t>Dejiny</a:t>
            </a:r>
            <a:r>
              <a:rPr lang="en-US" i="1" dirty="0" smtClean="0"/>
              <a:t> </a:t>
            </a:r>
            <a:r>
              <a:rPr lang="en-US" i="1" dirty="0" err="1" smtClean="0"/>
              <a:t>českého</a:t>
            </a:r>
            <a:r>
              <a:rPr lang="en-US" i="1" dirty="0" smtClean="0"/>
              <a:t> </a:t>
            </a:r>
            <a:r>
              <a:rPr lang="en-US" i="1" dirty="0" err="1" smtClean="0"/>
              <a:t>jazyka</a:t>
            </a:r>
            <a:r>
              <a:rPr lang="en-US" i="1" dirty="0" smtClean="0"/>
              <a:t> a </a:t>
            </a:r>
            <a:r>
              <a:rPr lang="en-US" i="1" dirty="0" err="1" smtClean="0"/>
              <a:t>literatúry</a:t>
            </a:r>
            <a:endParaRPr lang="en-US" i="1" dirty="0" smtClean="0"/>
          </a:p>
          <a:p>
            <a:r>
              <a:rPr lang="en-US" i="1" dirty="0" err="1" smtClean="0"/>
              <a:t>Zevrubná</a:t>
            </a:r>
            <a:r>
              <a:rPr lang="en-US" i="1" dirty="0" smtClean="0"/>
              <a:t> </a:t>
            </a:r>
            <a:r>
              <a:rPr lang="en-US" i="1" dirty="0" err="1" smtClean="0"/>
              <a:t>mluvnice</a:t>
            </a:r>
            <a:r>
              <a:rPr lang="en-US" i="1" dirty="0" smtClean="0"/>
              <a:t> </a:t>
            </a:r>
            <a:r>
              <a:rPr lang="en-US" i="1" dirty="0" err="1" smtClean="0"/>
              <a:t>jazyka</a:t>
            </a:r>
            <a:r>
              <a:rPr lang="en-US" i="1" dirty="0" smtClean="0"/>
              <a:t> </a:t>
            </a:r>
            <a:r>
              <a:rPr lang="en-US" i="1" dirty="0" err="1" smtClean="0"/>
              <a:t>českého</a:t>
            </a:r>
            <a:endParaRPr lang="en-US" i="1" dirty="0" smtClean="0"/>
          </a:p>
          <a:p>
            <a:r>
              <a:rPr lang="en-US" i="1" dirty="0" err="1" smtClean="0"/>
              <a:t>Základy</a:t>
            </a:r>
            <a:r>
              <a:rPr lang="en-US" i="1" dirty="0" smtClean="0"/>
              <a:t> </a:t>
            </a:r>
            <a:r>
              <a:rPr lang="en-US" i="1" dirty="0" err="1" smtClean="0"/>
              <a:t>jazyka</a:t>
            </a:r>
            <a:r>
              <a:rPr lang="en-US" i="1" dirty="0" smtClean="0"/>
              <a:t> </a:t>
            </a:r>
            <a:r>
              <a:rPr lang="en-US" i="1" dirty="0" err="1" smtClean="0"/>
              <a:t>staroslověnského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Gelasius</a:t>
            </a:r>
            <a:r>
              <a:rPr lang="en-US" dirty="0" smtClean="0"/>
              <a:t> </a:t>
            </a:r>
            <a:r>
              <a:rPr lang="en-US" dirty="0" err="1" smtClean="0"/>
              <a:t>Dobner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Piaristický</a:t>
            </a:r>
            <a:r>
              <a:rPr lang="en-US" dirty="0" smtClean="0"/>
              <a:t> </a:t>
            </a:r>
            <a:r>
              <a:rPr lang="en-US" dirty="0" err="1" smtClean="0"/>
              <a:t>mních</a:t>
            </a:r>
            <a:endParaRPr lang="en-US" dirty="0" smtClean="0"/>
          </a:p>
          <a:p>
            <a:r>
              <a:rPr lang="en-US" dirty="0" err="1" smtClean="0"/>
              <a:t>Český</a:t>
            </a:r>
            <a:r>
              <a:rPr lang="en-US" dirty="0" smtClean="0"/>
              <a:t> </a:t>
            </a:r>
            <a:r>
              <a:rPr lang="en-US" dirty="0" err="1" smtClean="0"/>
              <a:t>historik</a:t>
            </a:r>
            <a:endParaRPr lang="en-US" dirty="0" smtClean="0"/>
          </a:p>
          <a:p>
            <a:r>
              <a:rPr lang="en-US" dirty="0" err="1" smtClean="0"/>
              <a:t>Propagátor</a:t>
            </a:r>
            <a:r>
              <a:rPr lang="en-US" dirty="0" smtClean="0"/>
              <a:t> </a:t>
            </a:r>
            <a:r>
              <a:rPr lang="en-US" dirty="0" err="1" smtClean="0"/>
              <a:t>ktirickej</a:t>
            </a:r>
            <a:r>
              <a:rPr lang="en-US" dirty="0" smtClean="0"/>
              <a:t> </a:t>
            </a:r>
            <a:r>
              <a:rPr lang="en-US" dirty="0" err="1" smtClean="0"/>
              <a:t>metódy</a:t>
            </a:r>
            <a:r>
              <a:rPr lang="en-US" dirty="0" smtClean="0"/>
              <a:t> </a:t>
            </a:r>
            <a:r>
              <a:rPr lang="en-US" dirty="0" err="1" smtClean="0"/>
              <a:t>dejepisectva</a:t>
            </a:r>
            <a:r>
              <a:rPr lang="en-US" dirty="0" smtClean="0"/>
              <a:t> – </a:t>
            </a:r>
            <a:r>
              <a:rPr lang="en-US" dirty="0" err="1" smtClean="0"/>
              <a:t>zakladaeľ</a:t>
            </a:r>
            <a:r>
              <a:rPr lang="en-US" dirty="0" smtClean="0"/>
              <a:t> </a:t>
            </a:r>
            <a:r>
              <a:rPr lang="en-US" dirty="0" err="1" smtClean="0"/>
              <a:t>kritického</a:t>
            </a:r>
            <a:r>
              <a:rPr lang="en-US" dirty="0" smtClean="0"/>
              <a:t> </a:t>
            </a:r>
            <a:r>
              <a:rPr lang="en-US" dirty="0" err="1" smtClean="0"/>
              <a:t>dejepisectva</a:t>
            </a:r>
            <a:endParaRPr lang="en-US" dirty="0" smtClean="0"/>
          </a:p>
          <a:p>
            <a:r>
              <a:rPr lang="en-US" i="1" dirty="0" err="1" smtClean="0"/>
              <a:t>Monumenta</a:t>
            </a:r>
            <a:r>
              <a:rPr lang="en-US" i="1" dirty="0" smtClean="0"/>
              <a:t> </a:t>
            </a:r>
            <a:r>
              <a:rPr lang="en-US" i="1" dirty="0" err="1" smtClean="0"/>
              <a:t>historica</a:t>
            </a:r>
            <a:r>
              <a:rPr lang="en-US" i="1" dirty="0" smtClean="0"/>
              <a:t> </a:t>
            </a:r>
            <a:r>
              <a:rPr lang="en-US" i="1" dirty="0" err="1" smtClean="0"/>
              <a:t>Bohemica</a:t>
            </a:r>
            <a:endParaRPr lang="en-US" i="1" dirty="0" smtClean="0"/>
          </a:p>
          <a:p>
            <a:r>
              <a:rPr lang="en-US" dirty="0" err="1" smtClean="0"/>
              <a:t>Otázky</a:t>
            </a:r>
            <a:r>
              <a:rPr lang="en-US" dirty="0" smtClean="0"/>
              <a:t> </a:t>
            </a:r>
            <a:r>
              <a:rPr lang="en-US" dirty="0" err="1" smtClean="0"/>
              <a:t>Veľkomoravskej</a:t>
            </a:r>
            <a:r>
              <a:rPr lang="en-US" dirty="0" smtClean="0"/>
              <a:t> </a:t>
            </a:r>
            <a:r>
              <a:rPr lang="en-US" dirty="0" err="1" smtClean="0"/>
              <a:t>ríše</a:t>
            </a:r>
            <a:endParaRPr lang="en-US" dirty="0"/>
          </a:p>
        </p:txBody>
      </p:sp>
      <p:pic>
        <p:nvPicPr>
          <p:cNvPr id="5" name="Content Placeholder 4" descr="00jak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5045" y="1587500"/>
            <a:ext cx="3062972" cy="458311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3776472" cy="56372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Adam </a:t>
            </a:r>
            <a:r>
              <a:rPr lang="en-US" dirty="0" err="1" smtClean="0"/>
              <a:t>František</a:t>
            </a:r>
            <a:r>
              <a:rPr lang="en-US" dirty="0" smtClean="0"/>
              <a:t> </a:t>
            </a:r>
            <a:r>
              <a:rPr lang="en-US" dirty="0" err="1" smtClean="0"/>
              <a:t>Kollár</a:t>
            </a:r>
            <a:r>
              <a:rPr lang="en-US" dirty="0" smtClean="0"/>
              <a:t> (1718- 1783)- </a:t>
            </a:r>
            <a:r>
              <a:rPr lang="en-US" dirty="0" err="1" smtClean="0"/>
              <a:t>spisovateľ</a:t>
            </a:r>
            <a:r>
              <a:rPr lang="en-US" dirty="0" smtClean="0"/>
              <a:t>, </a:t>
            </a:r>
            <a:r>
              <a:rPr lang="en-US" dirty="0" err="1" smtClean="0"/>
              <a:t>historik</a:t>
            </a:r>
            <a:r>
              <a:rPr lang="en-US" dirty="0" smtClean="0"/>
              <a:t>, </a:t>
            </a:r>
            <a:r>
              <a:rPr lang="en-US" dirty="0" err="1" smtClean="0"/>
              <a:t>knihovník</a:t>
            </a:r>
            <a:r>
              <a:rPr lang="en-US" dirty="0" smtClean="0"/>
              <a:t> </a:t>
            </a:r>
            <a:r>
              <a:rPr lang="en-US" dirty="0" err="1" smtClean="0"/>
              <a:t>Viedenskej</a:t>
            </a:r>
            <a:r>
              <a:rPr lang="en-US" dirty="0" smtClean="0"/>
              <a:t> </a:t>
            </a:r>
            <a:r>
              <a:rPr lang="en-US" dirty="0" err="1" smtClean="0"/>
              <a:t>knihovne</a:t>
            </a:r>
            <a:r>
              <a:rPr lang="en-US" dirty="0" smtClean="0"/>
              <a:t>, </a:t>
            </a:r>
            <a:r>
              <a:rPr lang="en-US" dirty="0" err="1" smtClean="0"/>
              <a:t>osobný</a:t>
            </a:r>
            <a:r>
              <a:rPr lang="en-US" dirty="0" smtClean="0"/>
              <a:t> </a:t>
            </a:r>
            <a:r>
              <a:rPr lang="en-US" dirty="0" err="1" smtClean="0"/>
              <a:t>poradca</a:t>
            </a:r>
            <a:r>
              <a:rPr lang="en-US" dirty="0" smtClean="0"/>
              <a:t> </a:t>
            </a:r>
            <a:r>
              <a:rPr lang="en-US" dirty="0" err="1" smtClean="0"/>
              <a:t>kráľovnej</a:t>
            </a:r>
            <a:r>
              <a:rPr lang="en-US" dirty="0" smtClean="0"/>
              <a:t> pre </a:t>
            </a:r>
            <a:r>
              <a:rPr lang="en-US" dirty="0" err="1" smtClean="0"/>
              <a:t>reformu</a:t>
            </a:r>
            <a:r>
              <a:rPr lang="en-US" dirty="0" smtClean="0"/>
              <a:t> </a:t>
            </a:r>
            <a:r>
              <a:rPr lang="en-US" dirty="0" err="1" smtClean="0"/>
              <a:t>školstva</a:t>
            </a:r>
            <a:r>
              <a:rPr lang="en-US" dirty="0" smtClean="0"/>
              <a:t> (</a:t>
            </a:r>
            <a:r>
              <a:rPr i="1" dirty="0" smtClean="0"/>
              <a:t>Učebný poriadok </a:t>
            </a:r>
            <a:r>
              <a:rPr lang="sk-SK" i="1" dirty="0" smtClean="0"/>
              <a:t>- </a:t>
            </a:r>
            <a:r>
              <a:rPr i="1" dirty="0" smtClean="0"/>
              <a:t>Ratio educationis</a:t>
            </a:r>
            <a:r>
              <a:rPr lang="sk-SK" i="1" dirty="0" smtClean="0"/>
              <a:t>) požadoval zrušenie nevoľníctva a náboženskú slobodu</a:t>
            </a:r>
          </a:p>
          <a:p>
            <a:r>
              <a:rPr lang="en-US" dirty="0" smtClean="0"/>
              <a:t>Samuel </a:t>
            </a:r>
            <a:r>
              <a:rPr lang="en-US" dirty="0" err="1" smtClean="0"/>
              <a:t>Tešedík</a:t>
            </a:r>
            <a:r>
              <a:rPr lang="en-US" dirty="0" smtClean="0"/>
              <a:t> (1742-1820)- </a:t>
            </a:r>
            <a:r>
              <a:rPr lang="en-US" dirty="0" err="1" smtClean="0"/>
              <a:t>evanjelický</a:t>
            </a:r>
            <a:r>
              <a:rPr lang="en-US" dirty="0" smtClean="0"/>
              <a:t> </a:t>
            </a:r>
            <a:r>
              <a:rPr lang="en-US" dirty="0" err="1" smtClean="0"/>
              <a:t>kňaz</a:t>
            </a:r>
            <a:r>
              <a:rPr lang="en-US" dirty="0" smtClean="0"/>
              <a:t>, </a:t>
            </a:r>
            <a:r>
              <a:rPr lang="en-US" dirty="0" err="1" smtClean="0"/>
              <a:t>kazateľ</a:t>
            </a:r>
            <a:r>
              <a:rPr lang="en-US" dirty="0" smtClean="0"/>
              <a:t>, </a:t>
            </a:r>
            <a:r>
              <a:rPr lang="en-US" dirty="0" err="1" smtClean="0"/>
              <a:t>zakladateľ</a:t>
            </a:r>
            <a:r>
              <a:rPr lang="en-US" dirty="0" smtClean="0"/>
              <a:t> </a:t>
            </a:r>
            <a:r>
              <a:rPr lang="en-US" dirty="0" err="1" smtClean="0"/>
              <a:t>odborného</a:t>
            </a:r>
            <a:r>
              <a:rPr lang="en-US" dirty="0" smtClean="0"/>
              <a:t> </a:t>
            </a:r>
            <a:r>
              <a:rPr lang="en-US" dirty="0" err="1" smtClean="0"/>
              <a:t>školstva</a:t>
            </a:r>
            <a:r>
              <a:rPr lang="en-US" dirty="0" smtClean="0"/>
              <a:t> a </a:t>
            </a:r>
            <a:r>
              <a:rPr lang="en-US" dirty="0" err="1" smtClean="0"/>
              <a:t>pôdoznalectva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Uhorsku</a:t>
            </a:r>
            <a:r>
              <a:rPr lang="en-US" dirty="0" smtClean="0"/>
              <a:t>, </a:t>
            </a:r>
            <a:r>
              <a:rPr lang="en-US" dirty="0" err="1" smtClean="0"/>
              <a:t>pedagóg</a:t>
            </a:r>
            <a:r>
              <a:rPr lang="en-US" dirty="0" smtClean="0"/>
              <a:t>, </a:t>
            </a:r>
            <a:r>
              <a:rPr lang="en-US" dirty="0" err="1" smtClean="0"/>
              <a:t>spisovateľ</a:t>
            </a:r>
            <a:r>
              <a:rPr lang="en-US" dirty="0" smtClean="0"/>
              <a:t>, </a:t>
            </a:r>
            <a:r>
              <a:rPr lang="en-US" dirty="0" err="1" smtClean="0"/>
              <a:t>polyhistor</a:t>
            </a:r>
            <a:endParaRPr lang="en-US" dirty="0" smtClean="0"/>
          </a:p>
          <a:p>
            <a:pPr>
              <a:buNone/>
            </a:pPr>
            <a:endParaRPr lang="sk-SK" i="1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533400"/>
            <a:ext cx="4495800" cy="601979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Juraj</a:t>
            </a:r>
            <a:r>
              <a:rPr lang="en-US" dirty="0" smtClean="0"/>
              <a:t> </a:t>
            </a:r>
            <a:r>
              <a:rPr lang="en-US" dirty="0" err="1" smtClean="0"/>
              <a:t>Papánek</a:t>
            </a:r>
            <a:r>
              <a:rPr lang="en-US" dirty="0" smtClean="0"/>
              <a:t> -</a:t>
            </a:r>
            <a:r>
              <a:rPr dirty="0" smtClean="0"/>
              <a:t>bol rímskokatolícky kňaz na rôznych miestach medzi chorvátskymi a nemeckými osadníkmi. Napísal viacero historických prác.</a:t>
            </a:r>
            <a:endParaRPr lang="sk-SK" dirty="0" smtClean="0"/>
          </a:p>
          <a:p>
            <a:r>
              <a:rPr i="1" dirty="0" smtClean="0"/>
              <a:t>Historia gentis Slavae - De regno regibusque Slavorum atque cum prisci civilis, et ecclesiastici </a:t>
            </a:r>
            <a:r>
              <a:rPr dirty="0" smtClean="0"/>
              <a:t>(1780) (Dejiny slovenského kmeňa – O kráľovstvách a kráľoch Slovákov…) prvé súvislé slovenské dejiny</a:t>
            </a:r>
            <a:r>
              <a:rPr lang="sk-SK" dirty="0" smtClean="0"/>
              <a:t>,</a:t>
            </a:r>
            <a:r>
              <a:rPr dirty="0" smtClean="0"/>
              <a:t>bránil rovnoprávnosť Slovákov v Uhorsku, Slovensko považoval za pôvodné územie Slovanov a slovenčinu za pôvodnú „matku“ slovanských jazykov; dielo ovplyvnilo nasledujúce generácie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Matej</a:t>
            </a:r>
            <a:r>
              <a:rPr lang="en-US" dirty="0" smtClean="0"/>
              <a:t> </a:t>
            </a:r>
            <a:r>
              <a:rPr lang="en-US" dirty="0" err="1" smtClean="0"/>
              <a:t>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Evanjelický</a:t>
            </a:r>
            <a:r>
              <a:rPr lang="en-US" dirty="0" smtClean="0"/>
              <a:t> </a:t>
            </a:r>
            <a:r>
              <a:rPr lang="en-US" dirty="0" err="1" smtClean="0"/>
              <a:t>kňaz</a:t>
            </a:r>
            <a:r>
              <a:rPr lang="en-US" dirty="0" smtClean="0"/>
              <a:t>, </a:t>
            </a:r>
            <a:r>
              <a:rPr lang="en-US" dirty="0" err="1" smtClean="0"/>
              <a:t>rektor</a:t>
            </a:r>
            <a:r>
              <a:rPr lang="en-US" dirty="0" smtClean="0"/>
              <a:t> </a:t>
            </a:r>
            <a:r>
              <a:rPr lang="en-US" dirty="0" err="1" smtClean="0"/>
              <a:t>evanjelického</a:t>
            </a:r>
            <a:r>
              <a:rPr lang="en-US" dirty="0" smtClean="0"/>
              <a:t> </a:t>
            </a:r>
            <a:r>
              <a:rPr lang="en-US" dirty="0" err="1" smtClean="0"/>
              <a:t>lýciea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Banskej</a:t>
            </a:r>
            <a:r>
              <a:rPr lang="en-US" dirty="0" smtClean="0"/>
              <a:t> </a:t>
            </a:r>
            <a:r>
              <a:rPr lang="en-US" dirty="0" err="1" smtClean="0"/>
              <a:t>Bystrici</a:t>
            </a:r>
            <a:r>
              <a:rPr lang="en-US" dirty="0" smtClean="0"/>
              <a:t> (</a:t>
            </a:r>
            <a:r>
              <a:rPr lang="en-US" dirty="0" err="1" smtClean="0"/>
              <a:t>uplatňoval</a:t>
            </a:r>
            <a:r>
              <a:rPr lang="en-US" dirty="0" smtClean="0"/>
              <a:t> </a:t>
            </a:r>
            <a:r>
              <a:rPr lang="en-US" dirty="0" err="1" smtClean="0"/>
              <a:t>zásady</a:t>
            </a:r>
            <a:r>
              <a:rPr lang="en-US" dirty="0" smtClean="0"/>
              <a:t> </a:t>
            </a:r>
            <a:r>
              <a:rPr lang="en-US" dirty="0" err="1" smtClean="0"/>
              <a:t>pietizmu</a:t>
            </a:r>
            <a:r>
              <a:rPr lang="en-US" dirty="0" smtClean="0"/>
              <a:t>), </a:t>
            </a:r>
            <a:r>
              <a:rPr lang="en-US" dirty="0" err="1" smtClean="0"/>
              <a:t>pripravil</a:t>
            </a:r>
            <a:r>
              <a:rPr lang="en-US" dirty="0" smtClean="0"/>
              <a:t> </a:t>
            </a:r>
            <a:r>
              <a:rPr lang="en-US" dirty="0" err="1" smtClean="0"/>
              <a:t>koncept</a:t>
            </a:r>
            <a:r>
              <a:rPr lang="en-US" dirty="0" smtClean="0"/>
              <a:t> </a:t>
            </a:r>
            <a:r>
              <a:rPr lang="en-US" dirty="0" err="1" smtClean="0"/>
              <a:t>založenia</a:t>
            </a:r>
            <a:r>
              <a:rPr lang="en-US" dirty="0" smtClean="0"/>
              <a:t> </a:t>
            </a:r>
            <a:r>
              <a:rPr dirty="0" smtClean="0"/>
              <a:t>Uhorskej učenej spoločnosti</a:t>
            </a:r>
            <a:r>
              <a:rPr lang="sk-SK" dirty="0" smtClean="0"/>
              <a:t> v Bratislave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– </a:t>
            </a:r>
            <a:r>
              <a:rPr i="1" dirty="0" smtClean="0"/>
              <a:t>Historicko-zemepisný poznatok o súvekom Uhorsku (Notitia Hungariae novae historico geographica)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i="1" dirty="0" smtClean="0"/>
              <a:t>Zemepisná príručka Uhorska (Compendium Hungariae geographicum)</a:t>
            </a:r>
            <a:endParaRPr lang="sk-SK" i="1" dirty="0" smtClean="0"/>
          </a:p>
          <a:p>
            <a:pPr>
              <a:buNone/>
            </a:pPr>
            <a:endParaRPr lang="sk-SK" i="1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i="1" dirty="0" smtClean="0"/>
              <a:t>- </a:t>
            </a:r>
            <a:r>
              <a:rPr lang="sk-SK" i="1" dirty="0" smtClean="0"/>
              <a:t>	-</a:t>
            </a:r>
            <a:r>
              <a:rPr i="1" dirty="0" smtClean="0"/>
              <a:t>Úvod do dejín</a:t>
            </a:r>
            <a:r>
              <a:rPr lang="sk-SK" i="1" dirty="0" smtClean="0"/>
              <a:t> </a:t>
            </a:r>
            <a:r>
              <a:rPr i="1" dirty="0" smtClean="0"/>
              <a:t>dávneho a súvekého Uhorska (Hungariae antiquae et novae prodromus)</a:t>
            </a:r>
            <a:endParaRPr lang="sk-SK" i="1" dirty="0" smtClean="0"/>
          </a:p>
          <a:p>
            <a:endParaRPr lang="en-US" dirty="0"/>
          </a:p>
        </p:txBody>
      </p:sp>
      <p:pic>
        <p:nvPicPr>
          <p:cNvPr id="5" name="Picture 4" descr="Matej Bel_25.8.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971800"/>
            <a:ext cx="2474260" cy="35702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Ďakujem</a:t>
            </a:r>
            <a:r>
              <a:rPr lang="en-US" dirty="0" smtClean="0"/>
              <a:t> </a:t>
            </a:r>
            <a:r>
              <a:rPr lang="en-US" dirty="0" err="1" smtClean="0"/>
              <a:t>Vám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pozornosť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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Opozícia</a:t>
            </a:r>
            <a:r>
              <a:rPr lang="en-US" sz="4800" dirty="0" smtClean="0"/>
              <a:t> </a:t>
            </a:r>
            <a:r>
              <a:rPr lang="en-US" sz="4800" dirty="0" err="1" smtClean="0"/>
              <a:t>voči</a:t>
            </a:r>
            <a:r>
              <a:rPr lang="en-US" sz="4800" dirty="0" smtClean="0"/>
              <a:t> </a:t>
            </a:r>
            <a:r>
              <a:rPr lang="en-US" sz="4800" dirty="0" err="1" smtClean="0"/>
              <a:t>pápežskej</a:t>
            </a:r>
            <a:r>
              <a:rPr lang="en-US" sz="4800" dirty="0" smtClean="0"/>
              <a:t> </a:t>
            </a:r>
            <a:r>
              <a:rPr lang="en-US" sz="4800" dirty="0" err="1" smtClean="0"/>
              <a:t>kúrii</a:t>
            </a:r>
            <a:endParaRPr lang="en-US" sz="48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726141" y="1981200"/>
            <a:ext cx="7691719" cy="4177552"/>
          </a:xfrm>
        </p:spPr>
        <p:txBody>
          <a:bodyPr/>
          <a:lstStyle/>
          <a:p>
            <a:r>
              <a:rPr lang="en-US" dirty="0" err="1" smtClean="0"/>
              <a:t>Pomal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Portugalsku</a:t>
            </a:r>
            <a:r>
              <a:rPr lang="en-US" dirty="0" smtClean="0"/>
              <a:t>, </a:t>
            </a:r>
            <a:r>
              <a:rPr lang="en-US" dirty="0" err="1" smtClean="0"/>
              <a:t>Aranda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Španielsku</a:t>
            </a:r>
            <a:r>
              <a:rPr lang="en-US" dirty="0" smtClean="0"/>
              <a:t> a </a:t>
            </a:r>
            <a:r>
              <a:rPr lang="en-US" dirty="0" err="1" smtClean="0"/>
              <a:t>Tanucci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Sicílii</a:t>
            </a:r>
            <a:r>
              <a:rPr lang="en-US" dirty="0" smtClean="0"/>
              <a:t> – </a:t>
            </a:r>
            <a:r>
              <a:rPr lang="en-US" dirty="0" err="1" smtClean="0"/>
              <a:t>snaha</a:t>
            </a:r>
            <a:r>
              <a:rPr lang="en-US" dirty="0" smtClean="0"/>
              <a:t> </a:t>
            </a:r>
            <a:r>
              <a:rPr lang="en-US" dirty="0" err="1" smtClean="0"/>
              <a:t>vymaniť</a:t>
            </a:r>
            <a:r>
              <a:rPr lang="en-US" dirty="0" smtClean="0"/>
              <a:t> </a:t>
            </a:r>
            <a:r>
              <a:rPr lang="en-US" dirty="0" err="1" smtClean="0"/>
              <a:t>školstvo</a:t>
            </a:r>
            <a:r>
              <a:rPr lang="en-US" dirty="0" smtClean="0"/>
              <a:t> </a:t>
            </a:r>
            <a:r>
              <a:rPr lang="en-US" dirty="0" err="1" smtClean="0"/>
              <a:t>zpod</a:t>
            </a:r>
            <a:r>
              <a:rPr lang="en-US" dirty="0" smtClean="0"/>
              <a:t> </a:t>
            </a:r>
            <a:r>
              <a:rPr lang="en-US" dirty="0" err="1" smtClean="0"/>
              <a:t>vplyvu</a:t>
            </a:r>
            <a:r>
              <a:rPr lang="en-US" dirty="0" smtClean="0"/>
              <a:t> </a:t>
            </a:r>
            <a:r>
              <a:rPr lang="en-US" dirty="0" err="1" smtClean="0"/>
              <a:t>cirkvi</a:t>
            </a:r>
            <a:r>
              <a:rPr lang="en-US" dirty="0" smtClean="0"/>
              <a:t>, </a:t>
            </a:r>
            <a:r>
              <a:rPr lang="en-US" dirty="0" err="1" smtClean="0"/>
              <a:t>získať</a:t>
            </a:r>
            <a:r>
              <a:rPr lang="en-US" dirty="0" smtClean="0"/>
              <a:t> </a:t>
            </a:r>
            <a:r>
              <a:rPr lang="en-US" dirty="0" err="1" smtClean="0"/>
              <a:t>dohľad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výchovou</a:t>
            </a:r>
            <a:r>
              <a:rPr lang="en-US" dirty="0" smtClean="0"/>
              <a:t> </a:t>
            </a:r>
            <a:r>
              <a:rPr lang="en-US" dirty="0" err="1" smtClean="0"/>
              <a:t>kňazstva</a:t>
            </a:r>
            <a:r>
              <a:rPr lang="en-US" dirty="0" smtClean="0"/>
              <a:t>, </a:t>
            </a:r>
            <a:r>
              <a:rPr lang="en-US" dirty="0" err="1" smtClean="0"/>
              <a:t>podriadiť</a:t>
            </a:r>
            <a:r>
              <a:rPr lang="en-US" dirty="0" smtClean="0"/>
              <a:t> </a:t>
            </a:r>
            <a:r>
              <a:rPr lang="en-US" dirty="0" err="1" smtClean="0"/>
              <a:t>cirkevné</a:t>
            </a:r>
            <a:r>
              <a:rPr lang="en-US" dirty="0" smtClean="0"/>
              <a:t> </a:t>
            </a:r>
            <a:r>
              <a:rPr lang="en-US" dirty="0" err="1" smtClean="0"/>
              <a:t>majetky</a:t>
            </a:r>
            <a:r>
              <a:rPr lang="en-US" dirty="0" smtClean="0"/>
              <a:t> </a:t>
            </a:r>
            <a:r>
              <a:rPr lang="en-US" dirty="0" err="1" smtClean="0"/>
              <a:t>štátnej</a:t>
            </a:r>
            <a:r>
              <a:rPr lang="en-US" dirty="0" smtClean="0"/>
              <a:t> </a:t>
            </a:r>
            <a:r>
              <a:rPr lang="en-US" dirty="0" err="1" smtClean="0"/>
              <a:t>kontrole</a:t>
            </a:r>
            <a:endParaRPr lang="en-US" dirty="0" smtClean="0"/>
          </a:p>
          <a:p>
            <a:r>
              <a:rPr lang="en-US" dirty="0" err="1" smtClean="0"/>
              <a:t>Mária</a:t>
            </a:r>
            <a:r>
              <a:rPr lang="en-US" dirty="0" smtClean="0"/>
              <a:t> </a:t>
            </a:r>
            <a:r>
              <a:rPr lang="en-US" dirty="0" err="1" smtClean="0"/>
              <a:t>Terézia</a:t>
            </a:r>
            <a:r>
              <a:rPr lang="en-US" dirty="0" smtClean="0"/>
              <a:t> a </a:t>
            </a:r>
            <a:r>
              <a:rPr lang="en-US" dirty="0" err="1" smtClean="0"/>
              <a:t>Jozef</a:t>
            </a:r>
            <a:r>
              <a:rPr lang="en-US" dirty="0" smtClean="0"/>
              <a:t> II. – </a:t>
            </a:r>
            <a:r>
              <a:rPr lang="en-US" dirty="0" err="1" smtClean="0"/>
              <a:t>snaha</a:t>
            </a:r>
            <a:r>
              <a:rPr lang="en-US" dirty="0" smtClean="0"/>
              <a:t> </a:t>
            </a:r>
            <a:r>
              <a:rPr lang="en-US" dirty="0" err="1" smtClean="0"/>
              <a:t>dostať</a:t>
            </a:r>
            <a:r>
              <a:rPr lang="en-US" dirty="0" smtClean="0"/>
              <a:t> </a:t>
            </a:r>
            <a:r>
              <a:rPr lang="en-US" dirty="0" err="1" smtClean="0"/>
              <a:t>cirkev</a:t>
            </a:r>
            <a:r>
              <a:rPr lang="en-US" dirty="0" smtClean="0"/>
              <a:t> pod </a:t>
            </a:r>
            <a:r>
              <a:rPr lang="en-US" dirty="0" err="1" smtClean="0"/>
              <a:t>štátny</a:t>
            </a:r>
            <a:r>
              <a:rPr lang="en-US" dirty="0" smtClean="0"/>
              <a:t> </a:t>
            </a:r>
            <a:r>
              <a:rPr lang="en-US" dirty="0" err="1" smtClean="0"/>
              <a:t>vplyv</a:t>
            </a:r>
            <a:endParaRPr lang="en-US" dirty="0" smtClean="0"/>
          </a:p>
          <a:p>
            <a:r>
              <a:rPr lang="en-US" dirty="0" err="1" smtClean="0"/>
              <a:t>Galikalizmus</a:t>
            </a:r>
            <a:r>
              <a:rPr lang="en-US" dirty="0" smtClean="0"/>
              <a:t>, </a:t>
            </a:r>
            <a:r>
              <a:rPr lang="en-US" dirty="0" err="1" smtClean="0"/>
              <a:t>febrionizmus</a:t>
            </a:r>
            <a:r>
              <a:rPr lang="en-US" dirty="0" smtClean="0"/>
              <a:t>, </a:t>
            </a:r>
            <a:r>
              <a:rPr lang="en-US" dirty="0" err="1" smtClean="0"/>
              <a:t>jozefinizmus</a:t>
            </a:r>
            <a:r>
              <a:rPr lang="en-US" dirty="0" smtClean="0"/>
              <a:t>  - </a:t>
            </a:r>
            <a:r>
              <a:rPr lang="en-US" dirty="0" err="1" smtClean="0"/>
              <a:t>snaha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oddelenie</a:t>
            </a:r>
            <a:r>
              <a:rPr lang="en-US" dirty="0" smtClean="0"/>
              <a:t> </a:t>
            </a:r>
            <a:r>
              <a:rPr lang="en-US" dirty="0" err="1" smtClean="0"/>
              <a:t>cirkvi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Protestantské</a:t>
            </a:r>
            <a:r>
              <a:rPr lang="en-US" dirty="0" smtClean="0"/>
              <a:t> </a:t>
            </a:r>
            <a:r>
              <a:rPr lang="en-US" dirty="0" err="1" smtClean="0"/>
              <a:t>cirkvi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2438400"/>
            <a:ext cx="7691719" cy="3720352"/>
          </a:xfrm>
        </p:spPr>
        <p:txBody>
          <a:bodyPr/>
          <a:lstStyle/>
          <a:p>
            <a:r>
              <a:rPr lang="en-US" dirty="0" err="1" smtClean="0"/>
              <a:t>Rovnako</a:t>
            </a:r>
            <a:r>
              <a:rPr lang="en-US" dirty="0" smtClean="0"/>
              <a:t> pod </a:t>
            </a:r>
            <a:r>
              <a:rPr lang="en-US" dirty="0" err="1" smtClean="0"/>
              <a:t>správou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r>
              <a:rPr lang="en-US" dirty="0" smtClean="0"/>
              <a:t>, </a:t>
            </a:r>
            <a:r>
              <a:rPr lang="en-US" dirty="0" err="1" smtClean="0"/>
              <a:t>venovali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viac</a:t>
            </a:r>
            <a:r>
              <a:rPr lang="en-US" dirty="0" smtClean="0"/>
              <a:t> </a:t>
            </a:r>
            <a:r>
              <a:rPr lang="en-US" dirty="0" err="1" smtClean="0"/>
              <a:t>vedeckému</a:t>
            </a:r>
            <a:r>
              <a:rPr lang="en-US" dirty="0" smtClean="0"/>
              <a:t> </a:t>
            </a:r>
            <a:r>
              <a:rPr lang="en-US" dirty="0" err="1" smtClean="0"/>
              <a:t>štúdiu</a:t>
            </a:r>
            <a:r>
              <a:rPr lang="en-US" dirty="0" smtClean="0"/>
              <a:t>, </a:t>
            </a:r>
            <a:r>
              <a:rPr lang="en-US" dirty="0" err="1" smtClean="0"/>
              <a:t>gréckej</a:t>
            </a:r>
            <a:r>
              <a:rPr lang="en-US" dirty="0" smtClean="0"/>
              <a:t> a </a:t>
            </a:r>
            <a:r>
              <a:rPr lang="en-US" dirty="0" err="1" smtClean="0"/>
              <a:t>hebrejskej</a:t>
            </a:r>
            <a:r>
              <a:rPr lang="en-US" dirty="0" smtClean="0"/>
              <a:t> </a:t>
            </a:r>
            <a:r>
              <a:rPr lang="en-US" dirty="0" err="1" smtClean="0"/>
              <a:t>filológii</a:t>
            </a:r>
            <a:r>
              <a:rPr lang="en-US" dirty="0" smtClean="0"/>
              <a:t>, </a:t>
            </a:r>
            <a:r>
              <a:rPr lang="en-US" dirty="0" err="1" smtClean="0"/>
              <a:t>zrušili</a:t>
            </a:r>
            <a:r>
              <a:rPr lang="en-US" dirty="0" smtClean="0"/>
              <a:t> </a:t>
            </a:r>
            <a:r>
              <a:rPr lang="en-US" dirty="0" err="1" smtClean="0"/>
              <a:t>celibát</a:t>
            </a:r>
            <a:r>
              <a:rPr lang="en-US" dirty="0" smtClean="0"/>
              <a:t>, </a:t>
            </a:r>
            <a:r>
              <a:rPr lang="en-US" dirty="0" err="1" smtClean="0"/>
              <a:t>protestantské</a:t>
            </a:r>
            <a:r>
              <a:rPr lang="en-US" dirty="0" smtClean="0"/>
              <a:t> </a:t>
            </a:r>
            <a:r>
              <a:rPr lang="en-US" dirty="0" err="1" smtClean="0"/>
              <a:t>fary</a:t>
            </a:r>
            <a:r>
              <a:rPr lang="en-US" dirty="0" smtClean="0"/>
              <a:t> (</a:t>
            </a:r>
            <a:r>
              <a:rPr lang="en-US" dirty="0" err="1" smtClean="0"/>
              <a:t>rodina</a:t>
            </a:r>
            <a:r>
              <a:rPr lang="en-US" dirty="0" smtClean="0"/>
              <a:t> </a:t>
            </a:r>
            <a:r>
              <a:rPr lang="en-US" dirty="0" err="1" smtClean="0"/>
              <a:t>pastora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príklad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Úprava</a:t>
            </a:r>
            <a:r>
              <a:rPr lang="en-US" dirty="0" smtClean="0"/>
              <a:t> </a:t>
            </a:r>
            <a:r>
              <a:rPr lang="en-US" dirty="0" err="1" smtClean="0"/>
              <a:t>vzťahov</a:t>
            </a:r>
            <a:r>
              <a:rPr lang="en-US" dirty="0" smtClean="0"/>
              <a:t> 1. </a:t>
            </a:r>
            <a:r>
              <a:rPr lang="en-US" dirty="0" err="1" smtClean="0"/>
              <a:t>Šoproňský</a:t>
            </a:r>
            <a:r>
              <a:rPr lang="en-US" dirty="0" smtClean="0"/>
              <a:t> </a:t>
            </a:r>
            <a:r>
              <a:rPr lang="en-US" dirty="0" err="1" smtClean="0"/>
              <a:t>snem</a:t>
            </a:r>
            <a:r>
              <a:rPr lang="en-US" dirty="0" smtClean="0"/>
              <a:t> 1681 – </a:t>
            </a:r>
            <a:r>
              <a:rPr lang="en-US" dirty="0" err="1" smtClean="0"/>
              <a:t>čiastočne</a:t>
            </a:r>
            <a:r>
              <a:rPr lang="en-US" dirty="0" smtClean="0"/>
              <a:t> </a:t>
            </a:r>
            <a:r>
              <a:rPr lang="en-US" dirty="0" err="1" smtClean="0"/>
              <a:t>upravil</a:t>
            </a:r>
            <a:r>
              <a:rPr lang="en-US" dirty="0" smtClean="0"/>
              <a:t> </a:t>
            </a:r>
            <a:r>
              <a:rPr lang="en-US" dirty="0" err="1" smtClean="0"/>
              <a:t>práva</a:t>
            </a:r>
            <a:r>
              <a:rPr lang="en-US" dirty="0" smtClean="0"/>
              <a:t> </a:t>
            </a:r>
            <a:r>
              <a:rPr lang="en-US" dirty="0" err="1" smtClean="0"/>
              <a:t>nekatolíkov</a:t>
            </a:r>
            <a:endParaRPr lang="en-US" dirty="0" smtClean="0"/>
          </a:p>
          <a:p>
            <a:pPr lvl="5"/>
            <a:r>
              <a:rPr lang="en-US" sz="2400" dirty="0" smtClean="0"/>
              <a:t>  2. </a:t>
            </a:r>
            <a:r>
              <a:rPr lang="en-US" sz="2400" dirty="0" err="1" smtClean="0"/>
              <a:t>Tolerančný</a:t>
            </a:r>
            <a:r>
              <a:rPr lang="en-US" sz="2400" dirty="0" smtClean="0"/>
              <a:t> patent 1781 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599421"/>
          </a:xfrm>
        </p:spPr>
        <p:txBody>
          <a:bodyPr/>
          <a:lstStyle/>
          <a:p>
            <a:pPr algn="l"/>
            <a:r>
              <a:rPr lang="en-US" sz="3300" dirty="0" err="1" smtClean="0"/>
              <a:t>Reforma</a:t>
            </a:r>
            <a:r>
              <a:rPr lang="en-US" sz="3300" dirty="0" smtClean="0"/>
              <a:t> </a:t>
            </a:r>
            <a:r>
              <a:rPr lang="en-US" sz="3300" dirty="0" err="1" smtClean="0"/>
              <a:t>školstva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143000"/>
            <a:ext cx="7503459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18. </a:t>
            </a:r>
            <a:r>
              <a:rPr lang="en-US" dirty="0" err="1" smtClean="0"/>
              <a:t>stor</a:t>
            </a:r>
            <a:r>
              <a:rPr lang="en-US" dirty="0" smtClean="0"/>
              <a:t>., </a:t>
            </a:r>
            <a:r>
              <a:rPr lang="en-US" dirty="0" err="1" smtClean="0"/>
              <a:t>povinná</a:t>
            </a:r>
            <a:r>
              <a:rPr lang="en-US" dirty="0" smtClean="0"/>
              <a:t> </a:t>
            </a:r>
            <a:r>
              <a:rPr lang="en-US" dirty="0" err="1" smtClean="0"/>
              <a:t>školstá</a:t>
            </a:r>
            <a:r>
              <a:rPr lang="en-US" dirty="0" smtClean="0"/>
              <a:t> </a:t>
            </a:r>
            <a:r>
              <a:rPr lang="en-US" dirty="0" err="1" smtClean="0"/>
              <a:t>dochádzka</a:t>
            </a:r>
            <a:r>
              <a:rPr lang="en-US" dirty="0" smtClean="0"/>
              <a:t>: </a:t>
            </a:r>
            <a:r>
              <a:rPr lang="en-US" dirty="0" err="1" smtClean="0"/>
              <a:t>Prusko</a:t>
            </a:r>
            <a:r>
              <a:rPr lang="en-US" dirty="0" smtClean="0"/>
              <a:t>, </a:t>
            </a:r>
            <a:r>
              <a:rPr lang="en-US" dirty="0" err="1" smtClean="0"/>
              <a:t>Rakúsko</a:t>
            </a:r>
            <a:r>
              <a:rPr lang="en-US" dirty="0" smtClean="0"/>
              <a:t>, </a:t>
            </a:r>
            <a:r>
              <a:rPr lang="en-US" dirty="0" err="1" smtClean="0"/>
              <a:t>Uhorsko</a:t>
            </a:r>
            <a:r>
              <a:rPr lang="en-US" dirty="0" smtClean="0"/>
              <a:t> a </a:t>
            </a:r>
            <a:r>
              <a:rPr lang="en-US" dirty="0" err="1" smtClean="0"/>
              <a:t>České</a:t>
            </a:r>
            <a:r>
              <a:rPr lang="en-US" dirty="0" smtClean="0"/>
              <a:t> </a:t>
            </a:r>
            <a:r>
              <a:rPr lang="en-US" dirty="0" err="1" smtClean="0"/>
              <a:t>krajiny</a:t>
            </a:r>
            <a:r>
              <a:rPr lang="en-US" dirty="0" smtClean="0"/>
              <a:t>;</a:t>
            </a:r>
          </a:p>
          <a:p>
            <a:r>
              <a:rPr lang="en-US" b="1" dirty="0" err="1" smtClean="0"/>
              <a:t>Mária</a:t>
            </a:r>
            <a:r>
              <a:rPr lang="en-US" b="1" dirty="0" smtClean="0"/>
              <a:t> </a:t>
            </a:r>
            <a:r>
              <a:rPr lang="en-US" b="1" dirty="0" err="1" smtClean="0"/>
              <a:t>Terézia</a:t>
            </a:r>
            <a:r>
              <a:rPr lang="en-US" b="1" dirty="0" smtClean="0"/>
              <a:t> - </a:t>
            </a:r>
            <a:r>
              <a:rPr lang="en-US" dirty="0" smtClean="0"/>
              <a:t>R. 1777 </a:t>
            </a:r>
            <a:r>
              <a:rPr lang="en-US" i="1" dirty="0" smtClean="0"/>
              <a:t>Ratio </a:t>
            </a:r>
            <a:r>
              <a:rPr lang="en-US" i="1" dirty="0" err="1" smtClean="0"/>
              <a:t>educationis</a:t>
            </a:r>
            <a:r>
              <a:rPr lang="en-US" i="1" dirty="0" smtClean="0"/>
              <a:t>   </a:t>
            </a:r>
            <a:r>
              <a:rPr lang="en-US" dirty="0" smtClean="0"/>
              <a:t>(</a:t>
            </a:r>
            <a:r>
              <a:rPr lang="en-US" dirty="0" err="1" smtClean="0"/>
              <a:t>Jednotná</a:t>
            </a:r>
            <a:r>
              <a:rPr lang="en-US" dirty="0" smtClean="0"/>
              <a:t> </a:t>
            </a:r>
            <a:r>
              <a:rPr lang="en-US" dirty="0" err="1" smtClean="0"/>
              <a:t>školská</a:t>
            </a:r>
            <a:r>
              <a:rPr lang="en-US" dirty="0" smtClean="0"/>
              <a:t> </a:t>
            </a:r>
            <a:r>
              <a:rPr lang="en-US" dirty="0" err="1" smtClean="0"/>
              <a:t>sústava</a:t>
            </a:r>
            <a:r>
              <a:rPr lang="en-US" dirty="0" smtClean="0"/>
              <a:t> </a:t>
            </a:r>
            <a:r>
              <a:rPr lang="en-US" dirty="0" err="1" smtClean="0"/>
              <a:t>katolíckych</a:t>
            </a:r>
            <a:r>
              <a:rPr lang="en-US" dirty="0" smtClean="0"/>
              <a:t> </a:t>
            </a:r>
            <a:r>
              <a:rPr lang="en-US" dirty="0" err="1" smtClean="0"/>
              <a:t>škôl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základných</a:t>
            </a:r>
            <a:r>
              <a:rPr lang="en-US" dirty="0" smtClean="0"/>
              <a:t> </a:t>
            </a:r>
            <a:r>
              <a:rPr lang="en-US" dirty="0" err="1" smtClean="0"/>
              <a:t>škôl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univerzitu</a:t>
            </a:r>
            <a:r>
              <a:rPr lang="en-US" dirty="0" smtClean="0"/>
              <a:t>; </a:t>
            </a:r>
            <a:r>
              <a:rPr lang="en-US" dirty="0" err="1" smtClean="0"/>
              <a:t>Študijný</a:t>
            </a:r>
            <a:r>
              <a:rPr lang="en-US" dirty="0" smtClean="0"/>
              <a:t> a </a:t>
            </a:r>
            <a:r>
              <a:rPr lang="en-US" dirty="0" err="1" smtClean="0"/>
              <a:t>disciplinárny</a:t>
            </a:r>
            <a:r>
              <a:rPr lang="en-US" dirty="0" smtClean="0"/>
              <a:t> </a:t>
            </a:r>
            <a:r>
              <a:rPr lang="en-US" dirty="0" err="1" smtClean="0"/>
              <a:t>poriadok</a:t>
            </a:r>
            <a:r>
              <a:rPr lang="en-US" dirty="0" smtClean="0"/>
              <a:t>, </a:t>
            </a:r>
            <a:r>
              <a:rPr lang="en-US" dirty="0" err="1" smtClean="0"/>
              <a:t>normy</a:t>
            </a:r>
            <a:r>
              <a:rPr lang="en-US" dirty="0" smtClean="0"/>
              <a:t> pre </a:t>
            </a:r>
            <a:r>
              <a:rPr lang="en-US" dirty="0" err="1" smtClean="0"/>
              <a:t>rozumovú</a:t>
            </a:r>
            <a:r>
              <a:rPr lang="en-US" dirty="0" smtClean="0"/>
              <a:t>, </a:t>
            </a:r>
            <a:r>
              <a:rPr lang="en-US" dirty="0" err="1" smtClean="0"/>
              <a:t>mravnú</a:t>
            </a:r>
            <a:r>
              <a:rPr lang="en-US" dirty="0" smtClean="0"/>
              <a:t> a </a:t>
            </a:r>
            <a:r>
              <a:rPr lang="en-US" dirty="0" err="1" smtClean="0"/>
              <a:t>telesnú</a:t>
            </a:r>
            <a:r>
              <a:rPr lang="en-US" dirty="0" smtClean="0"/>
              <a:t> </a:t>
            </a:r>
            <a:r>
              <a:rPr lang="en-US" dirty="0" err="1" smtClean="0"/>
              <a:t>výchovu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err="1" smtClean="0"/>
              <a:t>Protestantské</a:t>
            </a:r>
            <a:r>
              <a:rPr lang="en-US" dirty="0" smtClean="0"/>
              <a:t> </a:t>
            </a:r>
            <a:r>
              <a:rPr lang="en-US" dirty="0" err="1" smtClean="0"/>
              <a:t>školstvo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riadilo</a:t>
            </a:r>
            <a:r>
              <a:rPr lang="en-US" dirty="0" smtClean="0"/>
              <a:t> </a:t>
            </a:r>
            <a:r>
              <a:rPr lang="en-US" dirty="0" err="1" smtClean="0"/>
              <a:t>vlastným</a:t>
            </a:r>
            <a:r>
              <a:rPr lang="en-US" dirty="0" smtClean="0"/>
              <a:t> </a:t>
            </a:r>
            <a:r>
              <a:rPr lang="en-US" dirty="0" err="1" smtClean="0"/>
              <a:t>poriadkom</a:t>
            </a:r>
            <a:endParaRPr lang="en-US" dirty="0" smtClean="0"/>
          </a:p>
          <a:p>
            <a:r>
              <a:rPr lang="en-US" dirty="0" err="1" smtClean="0"/>
              <a:t>Typy</a:t>
            </a:r>
            <a:r>
              <a:rPr lang="en-US" dirty="0" smtClean="0"/>
              <a:t> </a:t>
            </a:r>
            <a:r>
              <a:rPr lang="en-US" dirty="0" err="1" smtClean="0"/>
              <a:t>škôl</a:t>
            </a:r>
            <a:r>
              <a:rPr lang="en-US" dirty="0" smtClean="0"/>
              <a:t>:	</a:t>
            </a:r>
            <a:r>
              <a:rPr lang="en-US" dirty="0" err="1" smtClean="0"/>
              <a:t>Triviálne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dedinách</a:t>
            </a:r>
            <a:r>
              <a:rPr lang="en-US" dirty="0" smtClean="0"/>
              <a:t>; </a:t>
            </a:r>
            <a:r>
              <a:rPr lang="en-US" dirty="0" err="1" smtClean="0"/>
              <a:t>čítať</a:t>
            </a:r>
            <a:r>
              <a:rPr lang="en-US" dirty="0" smtClean="0"/>
              <a:t>, </a:t>
            </a:r>
            <a:r>
              <a:rPr lang="en-US" dirty="0" err="1" smtClean="0"/>
              <a:t>písať</a:t>
            </a:r>
            <a:r>
              <a:rPr lang="en-US" dirty="0" smtClean="0"/>
              <a:t> a </a:t>
            </a:r>
            <a:r>
              <a:rPr lang="en-US" dirty="0" err="1" smtClean="0"/>
              <a:t>počítať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V </a:t>
            </a:r>
            <a:r>
              <a:rPr lang="en-US" dirty="0" err="1" smtClean="0"/>
              <a:t>menších</a:t>
            </a:r>
            <a:r>
              <a:rPr lang="en-US" dirty="0" smtClean="0"/>
              <a:t> </a:t>
            </a:r>
            <a:r>
              <a:rPr lang="en-US" dirty="0" err="1" smtClean="0"/>
              <a:t>mestách</a:t>
            </a:r>
            <a:r>
              <a:rPr lang="en-US" dirty="0" smtClean="0"/>
              <a:t> </a:t>
            </a:r>
            <a:r>
              <a:rPr lang="en-US" dirty="0" err="1" smtClean="0"/>
              <a:t>školy</a:t>
            </a:r>
            <a:r>
              <a:rPr lang="en-US" dirty="0" smtClean="0"/>
              <a:t> pre </a:t>
            </a:r>
            <a:r>
              <a:rPr lang="en-US" dirty="0" err="1" smtClean="0"/>
              <a:t>deti</a:t>
            </a:r>
            <a:r>
              <a:rPr lang="en-US" dirty="0" smtClean="0"/>
              <a:t> </a:t>
            </a:r>
            <a:r>
              <a:rPr lang="en-US" dirty="0" err="1" smtClean="0"/>
              <a:t>remeselníkov</a:t>
            </a:r>
            <a:r>
              <a:rPr lang="en-US" dirty="0" smtClean="0"/>
              <a:t> a </a:t>
            </a:r>
            <a:r>
              <a:rPr lang="en-US" dirty="0" err="1" smtClean="0"/>
              <a:t>obchodníkov</a:t>
            </a:r>
            <a:r>
              <a:rPr lang="en-US" dirty="0" smtClean="0"/>
              <a:t> (+</a:t>
            </a:r>
            <a:r>
              <a:rPr lang="en-US" dirty="0" err="1" smtClean="0"/>
              <a:t>nemčina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V </a:t>
            </a:r>
            <a:r>
              <a:rPr lang="en-US" dirty="0" err="1" smtClean="0"/>
              <a:t>kráľovských</a:t>
            </a:r>
            <a:r>
              <a:rPr lang="en-US" dirty="0" smtClean="0"/>
              <a:t> a </a:t>
            </a:r>
            <a:r>
              <a:rPr lang="en-US" dirty="0" err="1" smtClean="0"/>
              <a:t>banských</a:t>
            </a:r>
            <a:r>
              <a:rPr lang="en-US" dirty="0" smtClean="0"/>
              <a:t> </a:t>
            </a:r>
            <a:r>
              <a:rPr lang="en-US" dirty="0" err="1" smtClean="0"/>
              <a:t>mestách</a:t>
            </a:r>
            <a:r>
              <a:rPr lang="en-US" dirty="0" smtClean="0"/>
              <a:t>; </a:t>
            </a:r>
            <a:r>
              <a:rPr lang="en-US" dirty="0" err="1" smtClean="0"/>
              <a:t>hlavné</a:t>
            </a:r>
            <a:r>
              <a:rPr lang="en-US" dirty="0" smtClean="0"/>
              <a:t> </a:t>
            </a:r>
            <a:r>
              <a:rPr lang="en-US" dirty="0" err="1" smtClean="0"/>
              <a:t>školy</a:t>
            </a:r>
            <a:r>
              <a:rPr lang="en-US" dirty="0" smtClean="0"/>
              <a:t> -4 </a:t>
            </a:r>
            <a:r>
              <a:rPr lang="en-US" dirty="0" err="1" smtClean="0"/>
              <a:t>triedy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3 </a:t>
            </a:r>
            <a:r>
              <a:rPr lang="en-US" dirty="0" err="1" smtClean="0"/>
              <a:t>učiteľmi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751821"/>
          </a:xfrm>
        </p:spPr>
        <p:txBody>
          <a:bodyPr/>
          <a:lstStyle/>
          <a:p>
            <a:r>
              <a:rPr lang="en-US" sz="3200" dirty="0" err="1" smtClean="0"/>
              <a:t>Reforma</a:t>
            </a:r>
            <a:r>
              <a:rPr lang="en-US" sz="3200" dirty="0" smtClean="0"/>
              <a:t> </a:t>
            </a:r>
            <a:r>
              <a:rPr lang="en-US" sz="3200" dirty="0" err="1" smtClean="0"/>
              <a:t>súdnictva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371599"/>
            <a:ext cx="7691719" cy="4787153"/>
          </a:xfrm>
        </p:spPr>
        <p:txBody>
          <a:bodyPr/>
          <a:lstStyle/>
          <a:p>
            <a:r>
              <a:rPr lang="en-US" dirty="0" err="1" smtClean="0"/>
              <a:t>Fridrich</a:t>
            </a:r>
            <a:r>
              <a:rPr lang="en-US" dirty="0" smtClean="0"/>
              <a:t> II. –</a:t>
            </a:r>
            <a:r>
              <a:rPr lang="en-US" dirty="0" err="1" smtClean="0"/>
              <a:t>zákaz</a:t>
            </a:r>
            <a:r>
              <a:rPr lang="en-US" dirty="0" smtClean="0"/>
              <a:t> </a:t>
            </a:r>
            <a:r>
              <a:rPr lang="en-US" dirty="0" err="1" smtClean="0"/>
              <a:t>mučenia</a:t>
            </a:r>
            <a:r>
              <a:rPr lang="en-US" dirty="0" smtClean="0"/>
              <a:t>, </a:t>
            </a:r>
            <a:r>
              <a:rPr lang="en-US" dirty="0" err="1" smtClean="0"/>
              <a:t>vydanie</a:t>
            </a:r>
            <a:r>
              <a:rPr lang="en-US" dirty="0" smtClean="0"/>
              <a:t> </a:t>
            </a:r>
            <a:r>
              <a:rPr lang="en-US" dirty="0" err="1" smtClean="0"/>
              <a:t>humanitnejších</a:t>
            </a:r>
            <a:r>
              <a:rPr lang="en-US" dirty="0" smtClean="0"/>
              <a:t> </a:t>
            </a:r>
            <a:r>
              <a:rPr lang="en-US" dirty="0" err="1" smtClean="0"/>
              <a:t>trestných</a:t>
            </a:r>
            <a:r>
              <a:rPr lang="en-US" dirty="0" smtClean="0"/>
              <a:t> </a:t>
            </a:r>
            <a:r>
              <a:rPr lang="en-US" dirty="0" err="1" smtClean="0"/>
              <a:t>zákonov</a:t>
            </a:r>
            <a:endParaRPr lang="en-US" dirty="0" smtClean="0"/>
          </a:p>
          <a:p>
            <a:r>
              <a:rPr lang="en-US" dirty="0" smtClean="0"/>
              <a:t>1756 </a:t>
            </a:r>
            <a:r>
              <a:rPr lang="en-US" dirty="0" err="1" smtClean="0"/>
              <a:t>zákaz</a:t>
            </a:r>
            <a:r>
              <a:rPr lang="en-US" dirty="0" smtClean="0"/>
              <a:t> </a:t>
            </a:r>
            <a:r>
              <a:rPr lang="en-US" dirty="0" err="1" smtClean="0"/>
              <a:t>súdiť</a:t>
            </a:r>
            <a:r>
              <a:rPr lang="en-US" dirty="0" smtClean="0"/>
              <a:t> </a:t>
            </a:r>
            <a:r>
              <a:rPr lang="en-US" dirty="0" err="1" smtClean="0"/>
              <a:t>čarodejnice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závažných</a:t>
            </a:r>
            <a:r>
              <a:rPr lang="en-US" dirty="0" smtClean="0"/>
              <a:t> </a:t>
            </a:r>
            <a:r>
              <a:rPr lang="en-US" dirty="0" err="1" smtClean="0"/>
              <a:t>dôkazov</a:t>
            </a:r>
            <a:r>
              <a:rPr lang="en-US" dirty="0" smtClean="0"/>
              <a:t>, </a:t>
            </a:r>
            <a:r>
              <a:rPr lang="en-US" dirty="0" err="1" smtClean="0"/>
              <a:t>vynucovať</a:t>
            </a:r>
            <a:r>
              <a:rPr lang="en-US" dirty="0" smtClean="0"/>
              <a:t> </a:t>
            </a:r>
            <a:r>
              <a:rPr lang="en-US" dirty="0" err="1" smtClean="0"/>
              <a:t>priznania</a:t>
            </a:r>
            <a:r>
              <a:rPr lang="en-US" dirty="0" smtClean="0"/>
              <a:t> </a:t>
            </a:r>
            <a:r>
              <a:rPr lang="en-US" dirty="0" err="1" smtClean="0"/>
              <a:t>mučením</a:t>
            </a:r>
            <a:r>
              <a:rPr lang="en-US" dirty="0" smtClean="0"/>
              <a:t> a </a:t>
            </a:r>
            <a:r>
              <a:rPr lang="en-US" dirty="0" err="1" smtClean="0"/>
              <a:t>tresty</a:t>
            </a:r>
            <a:r>
              <a:rPr lang="en-US" dirty="0" smtClean="0"/>
              <a:t> </a:t>
            </a:r>
            <a:r>
              <a:rPr lang="en-US" dirty="0" err="1" smtClean="0"/>
              <a:t>smrti</a:t>
            </a:r>
            <a:endParaRPr lang="en-US" dirty="0" smtClean="0"/>
          </a:p>
          <a:p>
            <a:r>
              <a:rPr lang="en-US" dirty="0" smtClean="0"/>
              <a:t>1768 </a:t>
            </a:r>
            <a:r>
              <a:rPr lang="en-US" dirty="0" err="1" smtClean="0"/>
              <a:t>celkový</a:t>
            </a:r>
            <a:r>
              <a:rPr lang="en-US" dirty="0" smtClean="0"/>
              <a:t> </a:t>
            </a:r>
            <a:r>
              <a:rPr lang="en-US" dirty="0" err="1" smtClean="0"/>
              <a:t>zákaz</a:t>
            </a:r>
            <a:r>
              <a:rPr lang="en-US" dirty="0" smtClean="0"/>
              <a:t> </a:t>
            </a:r>
            <a:r>
              <a:rPr lang="en-US" dirty="0" err="1" smtClean="0"/>
              <a:t>procesov</a:t>
            </a:r>
            <a:r>
              <a:rPr lang="en-US" dirty="0" smtClean="0"/>
              <a:t> </a:t>
            </a:r>
            <a:r>
              <a:rPr lang="en-US" dirty="0" err="1" smtClean="0"/>
              <a:t>obvinených</a:t>
            </a:r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čarodejníctva</a:t>
            </a:r>
            <a:r>
              <a:rPr lang="en-US" dirty="0" smtClean="0"/>
              <a:t> a </a:t>
            </a:r>
            <a:r>
              <a:rPr lang="en-US" dirty="0" err="1" smtClean="0"/>
              <a:t>mágie</a:t>
            </a:r>
            <a:endParaRPr lang="en-US" dirty="0" smtClean="0"/>
          </a:p>
          <a:p>
            <a:r>
              <a:rPr lang="en-US" dirty="0" err="1" smtClean="0"/>
              <a:t>Znížená</a:t>
            </a:r>
            <a:r>
              <a:rPr lang="en-US" dirty="0" smtClean="0"/>
              <a:t> </a:t>
            </a:r>
            <a:r>
              <a:rPr lang="en-US" dirty="0" err="1" smtClean="0"/>
              <a:t>trestná</a:t>
            </a:r>
            <a:r>
              <a:rPr lang="en-US" dirty="0" smtClean="0"/>
              <a:t> </a:t>
            </a:r>
            <a:r>
              <a:rPr lang="en-US" dirty="0" err="1" smtClean="0"/>
              <a:t>právomoc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poddanými</a:t>
            </a:r>
            <a:endParaRPr lang="en-US" dirty="0" smtClean="0"/>
          </a:p>
          <a:p>
            <a:r>
              <a:rPr lang="en-US" dirty="0" err="1" smtClean="0"/>
              <a:t>Sedria</a:t>
            </a:r>
            <a:r>
              <a:rPr lang="en-US" dirty="0" smtClean="0"/>
              <a:t>- </a:t>
            </a:r>
            <a:r>
              <a:rPr lang="en-US" dirty="0" err="1" smtClean="0"/>
              <a:t>stoličný</a:t>
            </a:r>
            <a:r>
              <a:rPr lang="en-US" dirty="0" smtClean="0"/>
              <a:t> </a:t>
            </a:r>
            <a:r>
              <a:rPr lang="en-US" dirty="0" err="1" smtClean="0"/>
              <a:t>súd</a:t>
            </a:r>
            <a:r>
              <a:rPr lang="en-US" dirty="0" smtClean="0"/>
              <a:t>, </a:t>
            </a:r>
            <a:r>
              <a:rPr lang="en-US" dirty="0" err="1" smtClean="0"/>
              <a:t>dozor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trestami</a:t>
            </a:r>
            <a:r>
              <a:rPr lang="en-US" dirty="0" smtClean="0"/>
              <a:t> </a:t>
            </a:r>
            <a:r>
              <a:rPr lang="en-US" dirty="0" err="1" smtClean="0"/>
              <a:t>poddaných</a:t>
            </a:r>
            <a:r>
              <a:rPr lang="en-US" dirty="0" smtClean="0"/>
              <a:t>, </a:t>
            </a:r>
            <a:r>
              <a:rPr lang="en-US" dirty="0" err="1" smtClean="0"/>
              <a:t>tých</a:t>
            </a:r>
            <a:r>
              <a:rPr lang="en-US" dirty="0" smtClean="0"/>
              <a:t> </a:t>
            </a:r>
            <a:r>
              <a:rPr lang="en-US" dirty="0" err="1" smtClean="0"/>
              <a:t>zastupoval</a:t>
            </a:r>
            <a:r>
              <a:rPr lang="en-US" dirty="0" smtClean="0"/>
              <a:t> </a:t>
            </a:r>
            <a:r>
              <a:rPr lang="en-US" dirty="0" err="1" smtClean="0"/>
              <a:t>fiškál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Urbárska</a:t>
            </a:r>
            <a:r>
              <a:rPr lang="en-US" dirty="0" smtClean="0"/>
              <a:t> </a:t>
            </a:r>
            <a:r>
              <a:rPr lang="en-US" dirty="0" err="1" smtClean="0"/>
              <a:t>regulácia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Mala </a:t>
            </a:r>
            <a:r>
              <a:rPr lang="en-US" dirty="0" err="1" smtClean="0"/>
              <a:t>definovať</a:t>
            </a:r>
            <a:r>
              <a:rPr lang="en-US" dirty="0" smtClean="0"/>
              <a:t> </a:t>
            </a:r>
            <a:r>
              <a:rPr lang="en-US" dirty="0" err="1" smtClean="0"/>
              <a:t>práva</a:t>
            </a:r>
            <a:r>
              <a:rPr lang="en-US" dirty="0" smtClean="0"/>
              <a:t> a </a:t>
            </a:r>
            <a:r>
              <a:rPr lang="en-US" dirty="0" err="1" smtClean="0"/>
              <a:t>povinnosti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poddanými</a:t>
            </a:r>
            <a:r>
              <a:rPr lang="en-US" dirty="0" smtClean="0"/>
              <a:t> a </a:t>
            </a:r>
            <a:r>
              <a:rPr lang="en-US" dirty="0" err="1" smtClean="0"/>
              <a:t>zemepánmi</a:t>
            </a:r>
            <a:r>
              <a:rPr lang="en-US" dirty="0" smtClean="0"/>
              <a:t> a </a:t>
            </a:r>
            <a:r>
              <a:rPr lang="en-US" dirty="0" err="1" smtClean="0"/>
              <a:t>zabezpečiť</a:t>
            </a:r>
            <a:r>
              <a:rPr lang="en-US" dirty="0" smtClean="0"/>
              <a:t> </a:t>
            </a:r>
            <a:r>
              <a:rPr lang="en-US" dirty="0" err="1" smtClean="0"/>
              <a:t>rovnomerné</a:t>
            </a:r>
            <a:r>
              <a:rPr lang="en-US" dirty="0" smtClean="0"/>
              <a:t> </a:t>
            </a:r>
            <a:r>
              <a:rPr lang="en-US" dirty="0" err="1" smtClean="0"/>
              <a:t>zaťaženie</a:t>
            </a:r>
            <a:r>
              <a:rPr lang="en-US" dirty="0" smtClean="0"/>
              <a:t> </a:t>
            </a:r>
            <a:r>
              <a:rPr lang="en-US" dirty="0" err="1" smtClean="0"/>
              <a:t>poddaných</a:t>
            </a:r>
            <a:endParaRPr lang="en-US" dirty="0" smtClean="0"/>
          </a:p>
          <a:p>
            <a:r>
              <a:rPr lang="en-US" dirty="0" err="1" smtClean="0"/>
              <a:t>Platná</a:t>
            </a:r>
            <a:r>
              <a:rPr lang="en-US" dirty="0" smtClean="0"/>
              <a:t> do </a:t>
            </a:r>
            <a:r>
              <a:rPr lang="en-US" dirty="0" err="1" smtClean="0"/>
              <a:t>r</a:t>
            </a:r>
            <a:r>
              <a:rPr lang="en-US" dirty="0" smtClean="0"/>
              <a:t>. 1848</a:t>
            </a:r>
          </a:p>
          <a:p>
            <a:r>
              <a:rPr lang="en-US" dirty="0" err="1" smtClean="0"/>
              <a:t>Zlepšiť</a:t>
            </a:r>
            <a:r>
              <a:rPr lang="en-US" dirty="0" smtClean="0"/>
              <a:t> </a:t>
            </a:r>
            <a:r>
              <a:rPr lang="en-US" dirty="0" err="1" smtClean="0"/>
              <a:t>postavenie</a:t>
            </a:r>
            <a:r>
              <a:rPr lang="en-US" dirty="0" smtClean="0"/>
              <a:t> </a:t>
            </a:r>
            <a:r>
              <a:rPr lang="en-US" dirty="0" err="1" smtClean="0"/>
              <a:t>širokých</a:t>
            </a:r>
            <a:r>
              <a:rPr lang="en-US" dirty="0" smtClean="0"/>
              <a:t> </a:t>
            </a:r>
            <a:r>
              <a:rPr lang="en-US" dirty="0" err="1" smtClean="0"/>
              <a:t>vrstiev</a:t>
            </a:r>
            <a:r>
              <a:rPr lang="en-US" dirty="0" smtClean="0"/>
              <a:t> </a:t>
            </a:r>
            <a:r>
              <a:rPr lang="en-US" dirty="0" err="1" smtClean="0"/>
              <a:t>obyvateľstva</a:t>
            </a:r>
            <a:r>
              <a:rPr lang="en-US" dirty="0" smtClean="0"/>
              <a:t> </a:t>
            </a:r>
            <a:r>
              <a:rPr lang="en-US" dirty="0" err="1" smtClean="0"/>
              <a:t>malo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poučenie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škodlivosti</a:t>
            </a:r>
            <a:r>
              <a:rPr lang="en-US" dirty="0" smtClean="0"/>
              <a:t> </a:t>
            </a:r>
            <a:r>
              <a:rPr lang="en-US" dirty="0" err="1" smtClean="0"/>
              <a:t>alkoholu</a:t>
            </a:r>
            <a:r>
              <a:rPr lang="en-US" dirty="0" smtClean="0"/>
              <a:t>, </a:t>
            </a:r>
            <a:r>
              <a:rPr lang="en-US" dirty="0" err="1" smtClean="0"/>
              <a:t>poučenie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hygiene, </a:t>
            </a:r>
            <a:r>
              <a:rPr lang="en-US" dirty="0" err="1" smtClean="0"/>
              <a:t>zavedenie</a:t>
            </a:r>
            <a:r>
              <a:rPr lang="en-US" dirty="0" smtClean="0"/>
              <a:t> </a:t>
            </a:r>
            <a:r>
              <a:rPr lang="en-US" dirty="0" err="1" smtClean="0"/>
              <a:t>nového</a:t>
            </a:r>
            <a:r>
              <a:rPr lang="en-US" dirty="0" smtClean="0"/>
              <a:t> </a:t>
            </a:r>
            <a:r>
              <a:rPr lang="en-US" dirty="0" err="1" smtClean="0"/>
              <a:t>školského</a:t>
            </a:r>
            <a:r>
              <a:rPr lang="en-US" dirty="0" smtClean="0"/>
              <a:t> </a:t>
            </a:r>
            <a:r>
              <a:rPr lang="en-US" dirty="0" err="1" smtClean="0"/>
              <a:t>systému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Reformy</a:t>
            </a:r>
            <a:r>
              <a:rPr lang="en-US" sz="2400" dirty="0" smtClean="0"/>
              <a:t> </a:t>
            </a:r>
            <a:r>
              <a:rPr lang="en-US" sz="2400" dirty="0" err="1" smtClean="0"/>
              <a:t>v</a:t>
            </a:r>
            <a:r>
              <a:rPr lang="en-US" sz="2400" dirty="0" smtClean="0"/>
              <a:t> </a:t>
            </a:r>
            <a:r>
              <a:rPr lang="en-US" sz="2400" dirty="0" err="1" smtClean="0"/>
              <a:t>poľnohospodárstve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Zavádzanie</a:t>
            </a:r>
            <a:r>
              <a:rPr lang="en-US" dirty="0" smtClean="0"/>
              <a:t> </a:t>
            </a:r>
            <a:r>
              <a:rPr lang="en-US" dirty="0" err="1" smtClean="0"/>
              <a:t>nových</a:t>
            </a:r>
            <a:r>
              <a:rPr lang="en-US" dirty="0" smtClean="0"/>
              <a:t> </a:t>
            </a:r>
            <a:r>
              <a:rPr lang="en-US" dirty="0" err="1" smtClean="0"/>
              <a:t>plodín</a:t>
            </a:r>
            <a:r>
              <a:rPr lang="en-US" dirty="0" smtClean="0"/>
              <a:t> (</a:t>
            </a:r>
            <a:r>
              <a:rPr lang="en-US" dirty="0" err="1" smtClean="0"/>
              <a:t>zemiaky</a:t>
            </a:r>
            <a:r>
              <a:rPr lang="en-US" dirty="0" smtClean="0"/>
              <a:t>, </a:t>
            </a:r>
            <a:r>
              <a:rPr lang="en-US" dirty="0" err="1" smtClean="0"/>
              <a:t>kukurica</a:t>
            </a:r>
            <a:r>
              <a:rPr lang="en-US" dirty="0" smtClean="0"/>
              <a:t>, </a:t>
            </a:r>
            <a:r>
              <a:rPr lang="en-US" dirty="0" err="1" smtClean="0"/>
              <a:t>ďatelina</a:t>
            </a:r>
            <a:r>
              <a:rPr lang="en-US" dirty="0" smtClean="0"/>
              <a:t>, </a:t>
            </a:r>
            <a:r>
              <a:rPr lang="en-US" dirty="0" err="1" smtClean="0"/>
              <a:t>tabak</a:t>
            </a:r>
            <a:r>
              <a:rPr lang="en-US" dirty="0" smtClean="0"/>
              <a:t>), </a:t>
            </a:r>
            <a:r>
              <a:rPr lang="en-US" dirty="0" err="1" smtClean="0"/>
              <a:t>chov</a:t>
            </a:r>
            <a:r>
              <a:rPr lang="en-US" dirty="0" smtClean="0"/>
              <a:t> </a:t>
            </a:r>
            <a:r>
              <a:rPr lang="en-US" dirty="0" err="1" smtClean="0"/>
              <a:t>nových</a:t>
            </a:r>
            <a:r>
              <a:rPr lang="en-US" dirty="0" smtClean="0"/>
              <a:t> </a:t>
            </a:r>
            <a:r>
              <a:rPr lang="en-US" dirty="0" err="1" smtClean="0"/>
              <a:t>plemien</a:t>
            </a:r>
            <a:r>
              <a:rPr lang="en-US" dirty="0" smtClean="0"/>
              <a:t> </a:t>
            </a:r>
            <a:r>
              <a:rPr lang="en-US" dirty="0" err="1" smtClean="0"/>
              <a:t>koní</a:t>
            </a:r>
            <a:r>
              <a:rPr lang="en-US" dirty="0" smtClean="0"/>
              <a:t> a </a:t>
            </a:r>
            <a:r>
              <a:rPr lang="en-US" dirty="0" err="1" smtClean="0"/>
              <a:t>dobytka</a:t>
            </a:r>
            <a:endParaRPr lang="en-US" dirty="0" smtClean="0"/>
          </a:p>
          <a:p>
            <a:r>
              <a:rPr lang="en-US" dirty="0" err="1" smtClean="0"/>
              <a:t>Striedavé</a:t>
            </a:r>
            <a:r>
              <a:rPr lang="en-US" dirty="0" smtClean="0"/>
              <a:t> </a:t>
            </a:r>
            <a:r>
              <a:rPr lang="en-US" dirty="0" err="1" smtClean="0"/>
              <a:t>obrábanie</a:t>
            </a:r>
            <a:r>
              <a:rPr lang="en-US" dirty="0" smtClean="0"/>
              <a:t> </a:t>
            </a:r>
            <a:r>
              <a:rPr lang="en-US" dirty="0" err="1" smtClean="0"/>
              <a:t>polí</a:t>
            </a:r>
            <a:endParaRPr lang="en-US" dirty="0" smtClean="0"/>
          </a:p>
          <a:p>
            <a:r>
              <a:rPr lang="en-US" dirty="0" smtClean="0"/>
              <a:t>1769 </a:t>
            </a:r>
            <a:r>
              <a:rPr lang="en-US" dirty="0" err="1" smtClean="0"/>
              <a:t>pestovanie</a:t>
            </a:r>
            <a:r>
              <a:rPr lang="en-US" dirty="0" smtClean="0"/>
              <a:t> </a:t>
            </a:r>
            <a:r>
              <a:rPr lang="en-US" dirty="0" err="1" smtClean="0"/>
              <a:t>rýchlorastúcich</a:t>
            </a:r>
            <a:r>
              <a:rPr lang="en-US" dirty="0" smtClean="0"/>
              <a:t> </a:t>
            </a:r>
            <a:r>
              <a:rPr lang="en-US" dirty="0" err="1" smtClean="0"/>
              <a:t>drevín</a:t>
            </a:r>
            <a:r>
              <a:rPr lang="en-US" dirty="0" smtClean="0"/>
              <a:t>, </a:t>
            </a:r>
            <a:r>
              <a:rPr lang="en-US" dirty="0" err="1" smtClean="0"/>
              <a:t>ochrana</a:t>
            </a:r>
            <a:r>
              <a:rPr lang="en-US" dirty="0" smtClean="0"/>
              <a:t> </a:t>
            </a:r>
            <a:r>
              <a:rPr lang="en-US" dirty="0" err="1" smtClean="0"/>
              <a:t>lesov</a:t>
            </a:r>
            <a:r>
              <a:rPr lang="en-US" dirty="0" smtClean="0"/>
              <a:t> a </a:t>
            </a:r>
            <a:r>
              <a:rPr lang="en-US" dirty="0" err="1" smtClean="0"/>
              <a:t>tereziánsky</a:t>
            </a:r>
            <a:r>
              <a:rPr lang="en-US" dirty="0" smtClean="0"/>
              <a:t> </a:t>
            </a:r>
            <a:r>
              <a:rPr lang="en-US" dirty="0" err="1" smtClean="0"/>
              <a:t>lesný</a:t>
            </a:r>
            <a:r>
              <a:rPr lang="en-US" dirty="0" smtClean="0"/>
              <a:t> </a:t>
            </a:r>
            <a:r>
              <a:rPr lang="en-US" dirty="0" err="1" smtClean="0"/>
              <a:t>poriadok</a:t>
            </a:r>
            <a:endParaRPr lang="en-US" dirty="0" smtClean="0"/>
          </a:p>
          <a:p>
            <a:r>
              <a:rPr lang="en-US" dirty="0" err="1" smtClean="0"/>
              <a:t>Princíp</a:t>
            </a:r>
            <a:r>
              <a:rPr lang="en-US" dirty="0" smtClean="0"/>
              <a:t> </a:t>
            </a:r>
            <a:r>
              <a:rPr lang="en-US" dirty="0" err="1" smtClean="0"/>
              <a:t>štátneho</a:t>
            </a:r>
            <a:r>
              <a:rPr lang="en-US" dirty="0" smtClean="0"/>
              <a:t> </a:t>
            </a:r>
            <a:r>
              <a:rPr lang="en-US" dirty="0" err="1" smtClean="0"/>
              <a:t>dozoru</a:t>
            </a:r>
            <a:r>
              <a:rPr lang="en-US" dirty="0" smtClean="0"/>
              <a:t>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en-US" dirty="0" err="1" smtClean="0"/>
              <a:t>lesným</a:t>
            </a:r>
            <a:r>
              <a:rPr lang="en-US" dirty="0" smtClean="0"/>
              <a:t> </a:t>
            </a:r>
            <a:r>
              <a:rPr lang="en-US" dirty="0" err="1" smtClean="0"/>
              <a:t>hospodárstvom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Zrušenie</a:t>
            </a:r>
            <a:r>
              <a:rPr lang="en-US" sz="4400" dirty="0" smtClean="0"/>
              <a:t> </a:t>
            </a:r>
            <a:r>
              <a:rPr lang="en-US" sz="4400" dirty="0" err="1" smtClean="0"/>
              <a:t>rádu</a:t>
            </a:r>
            <a:r>
              <a:rPr lang="en-US" sz="4400" dirty="0" smtClean="0"/>
              <a:t> </a:t>
            </a:r>
            <a:r>
              <a:rPr lang="en-US" sz="4400" dirty="0" err="1" smtClean="0"/>
              <a:t>jezuitov</a:t>
            </a:r>
            <a:endParaRPr lang="en-US" sz="44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715230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/>
              <a:t>R. 1773 pápežskou bulou </a:t>
            </a:r>
            <a:r>
              <a:rPr lang="sk-SK" i="1" dirty="0" smtClean="0"/>
              <a:t>Dominus ac redemptor noster Jesus Christus</a:t>
            </a:r>
          </a:p>
          <a:p>
            <a:r>
              <a:rPr lang="sk-SK" dirty="0" smtClean="0"/>
              <a:t>Pastoračná misijná činnosť, školstvo, umenie veda</a:t>
            </a:r>
          </a:p>
          <a:p>
            <a:r>
              <a:rPr lang="sk-SK" dirty="0" smtClean="0"/>
              <a:t>Dôvody: neplnenie očakávaných úloh, nátlak zo strany panovníkov, mocenské dôvody</a:t>
            </a:r>
          </a:p>
          <a:p>
            <a:pPr>
              <a:buNone/>
            </a:pPr>
            <a:r>
              <a:rPr lang="sk-SK" dirty="0" smtClean="0"/>
              <a:t>	 (prechodne sa udržali v Rusku a Prusku)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5" name="Picture 14" descr="jezui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51121"/>
            <a:ext cx="4854840" cy="19254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4979"/>
            <a:ext cx="7691719" cy="1143000"/>
          </a:xfrm>
        </p:spPr>
        <p:txBody>
          <a:bodyPr/>
          <a:lstStyle/>
          <a:p>
            <a:r>
              <a:rPr lang="en-US" sz="4400" dirty="0" err="1" smtClean="0"/>
              <a:t>Tolerančný</a:t>
            </a:r>
            <a:r>
              <a:rPr lang="en-US" sz="4400" dirty="0" smtClean="0"/>
              <a:t> patent 25. 10. 1781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65694" y="1586753"/>
            <a:ext cx="5273506" cy="458386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Sloboda</a:t>
            </a:r>
            <a:r>
              <a:rPr lang="en-US" dirty="0" smtClean="0"/>
              <a:t> </a:t>
            </a:r>
            <a:r>
              <a:rPr lang="en-US" dirty="0" err="1" smtClean="0"/>
              <a:t>náboženského</a:t>
            </a:r>
            <a:r>
              <a:rPr lang="en-US" dirty="0" smtClean="0"/>
              <a:t> </a:t>
            </a:r>
            <a:r>
              <a:rPr lang="en-US" dirty="0" err="1" smtClean="0"/>
              <a:t>vyznania</a:t>
            </a:r>
            <a:r>
              <a:rPr lang="en-US" dirty="0" smtClean="0"/>
              <a:t> pre </a:t>
            </a:r>
            <a:r>
              <a:rPr lang="en-US" dirty="0" err="1" smtClean="0"/>
              <a:t>kresťanské</a:t>
            </a:r>
            <a:r>
              <a:rPr lang="en-US" dirty="0" smtClean="0"/>
              <a:t> </a:t>
            </a:r>
            <a:r>
              <a:rPr lang="en-US" dirty="0" err="1" smtClean="0"/>
              <a:t>nekatolícke</a:t>
            </a:r>
            <a:r>
              <a:rPr lang="en-US" dirty="0" smtClean="0"/>
              <a:t> </a:t>
            </a:r>
            <a:r>
              <a:rPr lang="en-US" dirty="0" err="1" smtClean="0"/>
              <a:t>cirkvi</a:t>
            </a:r>
            <a:r>
              <a:rPr lang="en-US" dirty="0" smtClean="0"/>
              <a:t>, </a:t>
            </a:r>
            <a:r>
              <a:rPr lang="en-US" dirty="0" err="1" smtClean="0"/>
              <a:t>nerušený</a:t>
            </a:r>
            <a:r>
              <a:rPr lang="en-US" dirty="0" smtClean="0"/>
              <a:t> </a:t>
            </a:r>
            <a:r>
              <a:rPr lang="en-US" dirty="0" err="1" smtClean="0"/>
              <a:t>výkon</a:t>
            </a:r>
            <a:r>
              <a:rPr lang="en-US" dirty="0" smtClean="0"/>
              <a:t> </a:t>
            </a:r>
            <a:r>
              <a:rPr lang="en-US" dirty="0" err="1" smtClean="0"/>
              <a:t>bohoslužieb</a:t>
            </a:r>
            <a:r>
              <a:rPr lang="en-US" dirty="0" smtClean="0"/>
              <a:t>, </a:t>
            </a:r>
            <a:r>
              <a:rPr lang="en-US" dirty="0" err="1" smtClean="0"/>
              <a:t>zriaďovanie</a:t>
            </a:r>
            <a:r>
              <a:rPr lang="en-US" dirty="0" smtClean="0"/>
              <a:t> </a:t>
            </a:r>
            <a:r>
              <a:rPr lang="en-US" dirty="0" err="1" smtClean="0"/>
              <a:t>cirkevných</a:t>
            </a:r>
            <a:r>
              <a:rPr lang="en-US" dirty="0" smtClean="0"/>
              <a:t> </a:t>
            </a:r>
            <a:r>
              <a:rPr lang="en-US" dirty="0" err="1" smtClean="0"/>
              <a:t>zborov</a:t>
            </a:r>
            <a:r>
              <a:rPr lang="en-US" dirty="0" smtClean="0"/>
              <a:t> a </a:t>
            </a:r>
            <a:r>
              <a:rPr lang="en-US" dirty="0" err="1" smtClean="0"/>
              <a:t>výstavbu</a:t>
            </a:r>
            <a:r>
              <a:rPr lang="en-US" dirty="0" smtClean="0"/>
              <a:t> </a:t>
            </a:r>
            <a:r>
              <a:rPr lang="en-US" dirty="0" err="1" smtClean="0"/>
              <a:t>kostolov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Privilegované</a:t>
            </a:r>
            <a:r>
              <a:rPr lang="en-US" dirty="0" smtClean="0"/>
              <a:t> </a:t>
            </a:r>
            <a:r>
              <a:rPr lang="en-US" dirty="0" err="1" smtClean="0"/>
              <a:t>postavenie</a:t>
            </a:r>
            <a:r>
              <a:rPr lang="en-US" dirty="0" smtClean="0"/>
              <a:t> mala </a:t>
            </a:r>
            <a:r>
              <a:rPr lang="en-US" dirty="0" err="1" smtClean="0"/>
              <a:t>naďalej</a:t>
            </a:r>
            <a:r>
              <a:rPr lang="en-US" dirty="0" smtClean="0"/>
              <a:t> </a:t>
            </a:r>
            <a:r>
              <a:rPr lang="en-US" dirty="0" err="1" smtClean="0"/>
              <a:t>katolícka</a:t>
            </a:r>
            <a:r>
              <a:rPr lang="en-US" dirty="0" smtClean="0"/>
              <a:t> </a:t>
            </a:r>
            <a:r>
              <a:rPr lang="en-US" dirty="0" err="1" smtClean="0"/>
              <a:t>cirkev</a:t>
            </a:r>
            <a:endParaRPr lang="en-US" dirty="0" smtClean="0"/>
          </a:p>
          <a:p>
            <a:r>
              <a:rPr lang="en-US" dirty="0" err="1" smtClean="0"/>
              <a:t>Obmedzenia</a:t>
            </a:r>
            <a:r>
              <a:rPr lang="en-US" dirty="0" smtClean="0"/>
              <a:t>: </a:t>
            </a:r>
            <a:r>
              <a:rPr lang="en-US" dirty="0" err="1" smtClean="0"/>
              <a:t>Bohoslužby</a:t>
            </a:r>
            <a:r>
              <a:rPr lang="en-US" dirty="0" smtClean="0"/>
              <a:t> </a:t>
            </a:r>
            <a:r>
              <a:rPr lang="en-US" dirty="0" err="1" smtClean="0"/>
              <a:t>mali</a:t>
            </a:r>
            <a:r>
              <a:rPr lang="en-US" dirty="0" smtClean="0"/>
              <a:t> </a:t>
            </a:r>
            <a:r>
              <a:rPr lang="en-US" dirty="0" err="1" smtClean="0"/>
              <a:t>súkromný</a:t>
            </a:r>
            <a:r>
              <a:rPr lang="en-US" dirty="0" smtClean="0"/>
              <a:t> </a:t>
            </a:r>
            <a:r>
              <a:rPr lang="en-US" dirty="0" err="1" smtClean="0"/>
              <a:t>charakter</a:t>
            </a:r>
            <a:endParaRPr lang="en-US" dirty="0" smtClean="0"/>
          </a:p>
          <a:p>
            <a:r>
              <a:rPr lang="en-US" dirty="0" err="1" smtClean="0"/>
              <a:t>Kostoly</a:t>
            </a:r>
            <a:r>
              <a:rPr lang="en-US" dirty="0" smtClean="0"/>
              <a:t> </a:t>
            </a:r>
            <a:r>
              <a:rPr lang="en-US" dirty="0" err="1" smtClean="0"/>
              <a:t>nemohli</a:t>
            </a:r>
            <a:r>
              <a:rPr lang="en-US" dirty="0" smtClean="0"/>
              <a:t> </a:t>
            </a:r>
            <a:r>
              <a:rPr lang="en-US" dirty="0" err="1" smtClean="0"/>
              <a:t>mať</a:t>
            </a:r>
            <a:r>
              <a:rPr lang="en-US" dirty="0" smtClean="0"/>
              <a:t> </a:t>
            </a:r>
            <a:r>
              <a:rPr lang="en-US" dirty="0" err="1" smtClean="0"/>
              <a:t>veže</a:t>
            </a:r>
            <a:r>
              <a:rPr lang="en-US" dirty="0" smtClean="0"/>
              <a:t> </a:t>
            </a:r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 smtClean="0"/>
              <a:t>iné</a:t>
            </a:r>
            <a:r>
              <a:rPr lang="en-US" dirty="0" smtClean="0"/>
              <a:t> </a:t>
            </a:r>
            <a:r>
              <a:rPr lang="en-US" dirty="0" err="1" smtClean="0"/>
              <a:t>vonkajšie</a:t>
            </a:r>
            <a:r>
              <a:rPr lang="en-US" dirty="0" smtClean="0"/>
              <a:t> </a:t>
            </a:r>
            <a:r>
              <a:rPr lang="en-US" dirty="0" err="1" smtClean="0"/>
              <a:t>symboly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13" descr="30027634 copy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86753"/>
            <a:ext cx="3032294" cy="44338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3493</TotalTime>
  <Words>1208</Words>
  <Application>Microsoft Macintosh PowerPoint</Application>
  <PresentationFormat>On-screen Show (4:3)</PresentationFormat>
  <Paragraphs>140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Venture</vt:lpstr>
      <vt:lpstr>Náboženské pomery v Európe</vt:lpstr>
      <vt:lpstr>Európa</vt:lpstr>
      <vt:lpstr>Opozícia voči pápežskej kúrii</vt:lpstr>
      <vt:lpstr>Protestantské cirkvi</vt:lpstr>
      <vt:lpstr>Reforma školstva</vt:lpstr>
      <vt:lpstr>Reforma súdnictva</vt:lpstr>
      <vt:lpstr>PowerPoint Presentation</vt:lpstr>
      <vt:lpstr>Zrušenie rádu jezuitov</vt:lpstr>
      <vt:lpstr>Tolerančný patent 25. 10. 1781</vt:lpstr>
      <vt:lpstr>Židovský patent 2. 11. 1782</vt:lpstr>
      <vt:lpstr>Zrušenie nevoľníctva</vt:lpstr>
      <vt:lpstr>Reformy katolíckej cirkvi -Jozef II.</vt:lpstr>
      <vt:lpstr>Boj proti poverám</vt:lpstr>
      <vt:lpstr>Kritika mníšskych rádov</vt:lpstr>
      <vt:lpstr>PowerPoint Presentation</vt:lpstr>
      <vt:lpstr>Ignác Krasický -Monachomachia</vt:lpstr>
      <vt:lpstr>PowerPoint Presentation</vt:lpstr>
      <vt:lpstr>PowerPoint Presentation</vt:lpstr>
      <vt:lpstr>Úloha osvietenského kňaza</vt:lpstr>
      <vt:lpstr>PowerPoint Presentation</vt:lpstr>
      <vt:lpstr>PowerPoint Presentation</vt:lpstr>
      <vt:lpstr>František Martin Pelcl</vt:lpstr>
      <vt:lpstr>Josef Dobrovský </vt:lpstr>
      <vt:lpstr>Gelasius Dobner</vt:lpstr>
      <vt:lpstr>PowerPoint Presentation</vt:lpstr>
      <vt:lpstr>Matej Bel</vt:lpstr>
      <vt:lpstr>PowerPoint Presentation</vt:lpstr>
    </vt:vector>
  </TitlesOfParts>
  <Company>Univerzita Komenskeho Bratislava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Religiozita v osvietenstve v strednej Európe</dc:title>
  <dc:creator>Zdenka Bencur</dc:creator>
  <cp:lastModifiedBy>Zdenka Bencúrová</cp:lastModifiedBy>
  <cp:revision>87</cp:revision>
  <dcterms:created xsi:type="dcterms:W3CDTF">2013-05-09T11:37:53Z</dcterms:created>
  <dcterms:modified xsi:type="dcterms:W3CDTF">2013-05-27T13:12:38Z</dcterms:modified>
</cp:coreProperties>
</file>