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58" r:id="rId9"/>
    <p:sldId id="272" r:id="rId10"/>
    <p:sldId id="273" r:id="rId11"/>
    <p:sldId id="264" r:id="rId12"/>
    <p:sldId id="261" r:id="rId13"/>
    <p:sldId id="265" r:id="rId14"/>
    <p:sldId id="262" r:id="rId15"/>
    <p:sldId id="274" r:id="rId16"/>
    <p:sldId id="275" r:id="rId17"/>
    <p:sldId id="263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50" autoAdjust="0"/>
  </p:normalViewPr>
  <p:slideViewPr>
    <p:cSldViewPr snapToObjects="1">
      <p:cViewPr varScale="1">
        <p:scale>
          <a:sx n="81" d="100"/>
          <a:sy n="81" d="100"/>
        </p:scale>
        <p:origin x="-18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B7EE2-2E27-4C47-81B8-58E1973540E8}" type="datetimeFigureOut">
              <a:rPr lang="en-US" smtClean="0"/>
              <a:t>27.5.2013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6FD43-733D-9147-8B62-4AE89FA0D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6FD43-733D-9147-8B62-4AE89FA0DC3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5083FB48-9779-E446-9692-F8ABFA649DFD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Click to edit Master text styles</a:t>
            </a:r>
          </a:p>
          <a:p>
            <a:pPr lvl="1" eaLnBrk="1" latinLnBrk="0" hangingPunct="1"/>
            <a:r>
              <a:rPr lang="sk-SK" smtClean="0"/>
              <a:t>Second level</a:t>
            </a:r>
          </a:p>
          <a:p>
            <a:pPr lvl="2" eaLnBrk="1" latinLnBrk="0" hangingPunct="1"/>
            <a:r>
              <a:rPr lang="sk-SK" smtClean="0"/>
              <a:t>Third level</a:t>
            </a:r>
          </a:p>
          <a:p>
            <a:pPr lvl="3" eaLnBrk="1" latinLnBrk="0" hangingPunct="1"/>
            <a:r>
              <a:rPr lang="sk-SK" smtClean="0"/>
              <a:t>Fourth level</a:t>
            </a:r>
          </a:p>
          <a:p>
            <a:pPr lvl="4" eaLnBrk="1" latinLnBrk="0" hangingPunct="1"/>
            <a:r>
              <a:rPr lang="sk-S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B48-9779-E446-9692-F8ABFA649DFD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9E3-D633-3F4C-B7A7-7B5F25FEE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Click to edit Master text styles</a:t>
            </a:r>
          </a:p>
          <a:p>
            <a:pPr lvl="1" eaLnBrk="1" latinLnBrk="0" hangingPunct="1"/>
            <a:r>
              <a:rPr lang="sk-SK" smtClean="0"/>
              <a:t>Second level</a:t>
            </a:r>
          </a:p>
          <a:p>
            <a:pPr lvl="2" eaLnBrk="1" latinLnBrk="0" hangingPunct="1"/>
            <a:r>
              <a:rPr lang="sk-SK" smtClean="0"/>
              <a:t>Third level</a:t>
            </a:r>
          </a:p>
          <a:p>
            <a:pPr lvl="3" eaLnBrk="1" latinLnBrk="0" hangingPunct="1"/>
            <a:r>
              <a:rPr lang="sk-SK" smtClean="0"/>
              <a:t>Fourth level</a:t>
            </a:r>
          </a:p>
          <a:p>
            <a:pPr lvl="4" eaLnBrk="1" latinLnBrk="0" hangingPunct="1"/>
            <a:r>
              <a:rPr lang="sk-S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083FB48-9779-E446-9692-F8ABFA649DFD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9DF9E3-D633-3F4C-B7A7-7B5F25FEE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Click to edit Master text styles</a:t>
            </a:r>
          </a:p>
          <a:p>
            <a:pPr lvl="1" eaLnBrk="1" latinLnBrk="0" hangingPunct="1"/>
            <a:r>
              <a:rPr lang="sk-SK" smtClean="0"/>
              <a:t>Second level</a:t>
            </a:r>
          </a:p>
          <a:p>
            <a:pPr lvl="2" eaLnBrk="1" latinLnBrk="0" hangingPunct="1"/>
            <a:r>
              <a:rPr lang="sk-SK" smtClean="0"/>
              <a:t>Third level</a:t>
            </a:r>
          </a:p>
          <a:p>
            <a:pPr lvl="3" eaLnBrk="1" latinLnBrk="0" hangingPunct="1"/>
            <a:r>
              <a:rPr lang="sk-SK" smtClean="0"/>
              <a:t>Fourth level</a:t>
            </a:r>
          </a:p>
          <a:p>
            <a:pPr lvl="4" eaLnBrk="1" latinLnBrk="0" hangingPunct="1"/>
            <a:r>
              <a:rPr lang="sk-S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B48-9779-E446-9692-F8ABFA649DFD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9E3-D633-3F4C-B7A7-7B5F25FEE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83FB48-9779-E446-9692-F8ABFA649DFD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99DF9E3-D633-3F4C-B7A7-7B5F25FEE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Click to edit Master text styles</a:t>
            </a:r>
          </a:p>
          <a:p>
            <a:pPr lvl="1" eaLnBrk="1" latinLnBrk="0" hangingPunct="1"/>
            <a:r>
              <a:rPr lang="sk-SK" smtClean="0"/>
              <a:t>Second level</a:t>
            </a:r>
          </a:p>
          <a:p>
            <a:pPr lvl="2" eaLnBrk="1" latinLnBrk="0" hangingPunct="1"/>
            <a:r>
              <a:rPr lang="sk-SK" smtClean="0"/>
              <a:t>Third level</a:t>
            </a:r>
          </a:p>
          <a:p>
            <a:pPr lvl="3" eaLnBrk="1" latinLnBrk="0" hangingPunct="1"/>
            <a:r>
              <a:rPr lang="sk-SK" smtClean="0"/>
              <a:t>Fourth level</a:t>
            </a:r>
          </a:p>
          <a:p>
            <a:pPr lvl="4" eaLnBrk="1" latinLnBrk="0" hangingPunct="1"/>
            <a:r>
              <a:rPr lang="sk-SK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Click to edit Master text styles</a:t>
            </a:r>
          </a:p>
          <a:p>
            <a:pPr lvl="1" eaLnBrk="1" latinLnBrk="0" hangingPunct="1"/>
            <a:r>
              <a:rPr lang="sk-SK" smtClean="0"/>
              <a:t>Second level</a:t>
            </a:r>
          </a:p>
          <a:p>
            <a:pPr lvl="2" eaLnBrk="1" latinLnBrk="0" hangingPunct="1"/>
            <a:r>
              <a:rPr lang="sk-SK" smtClean="0"/>
              <a:t>Third level</a:t>
            </a:r>
          </a:p>
          <a:p>
            <a:pPr lvl="3" eaLnBrk="1" latinLnBrk="0" hangingPunct="1"/>
            <a:r>
              <a:rPr lang="sk-SK" smtClean="0"/>
              <a:t>Fourth level</a:t>
            </a:r>
          </a:p>
          <a:p>
            <a:pPr lvl="4" eaLnBrk="1" latinLnBrk="0" hangingPunct="1"/>
            <a:r>
              <a:rPr lang="sk-SK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B48-9779-E446-9692-F8ABFA649DFD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9E3-D633-3F4C-B7A7-7B5F25FEE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Click to edit Master text styles</a:t>
            </a:r>
          </a:p>
          <a:p>
            <a:pPr lvl="1" eaLnBrk="1" latinLnBrk="0" hangingPunct="1"/>
            <a:r>
              <a:rPr lang="sk-SK" smtClean="0"/>
              <a:t>Second level</a:t>
            </a:r>
          </a:p>
          <a:p>
            <a:pPr lvl="2" eaLnBrk="1" latinLnBrk="0" hangingPunct="1"/>
            <a:r>
              <a:rPr lang="sk-SK" smtClean="0"/>
              <a:t>Third level</a:t>
            </a:r>
          </a:p>
          <a:p>
            <a:pPr lvl="3" eaLnBrk="1" latinLnBrk="0" hangingPunct="1"/>
            <a:r>
              <a:rPr lang="sk-SK" smtClean="0"/>
              <a:t>Fourth level</a:t>
            </a:r>
          </a:p>
          <a:p>
            <a:pPr lvl="4" eaLnBrk="1" latinLnBrk="0" hangingPunct="1"/>
            <a:r>
              <a:rPr lang="sk-SK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Click to edit Master text styles</a:t>
            </a:r>
          </a:p>
          <a:p>
            <a:pPr lvl="1" eaLnBrk="1" latinLnBrk="0" hangingPunct="1"/>
            <a:r>
              <a:rPr lang="sk-SK" smtClean="0"/>
              <a:t>Second level</a:t>
            </a:r>
          </a:p>
          <a:p>
            <a:pPr lvl="2" eaLnBrk="1" latinLnBrk="0" hangingPunct="1"/>
            <a:r>
              <a:rPr lang="sk-SK" smtClean="0"/>
              <a:t>Third level</a:t>
            </a:r>
          </a:p>
          <a:p>
            <a:pPr lvl="3" eaLnBrk="1" latinLnBrk="0" hangingPunct="1"/>
            <a:r>
              <a:rPr lang="sk-SK" smtClean="0"/>
              <a:t>Fourth level</a:t>
            </a:r>
          </a:p>
          <a:p>
            <a:pPr lvl="4" eaLnBrk="1" latinLnBrk="0" hangingPunct="1"/>
            <a:r>
              <a:rPr lang="sk-SK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B48-9779-E446-9692-F8ABFA649DFD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9E3-D633-3F4C-B7A7-7B5F25FEE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B48-9779-E446-9692-F8ABFA649DFD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9E3-D633-3F4C-B7A7-7B5F25FEE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83FB48-9779-E446-9692-F8ABFA649DFD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9E3-D633-3F4C-B7A7-7B5F25FEE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Click to edit Master text styles</a:t>
            </a:r>
          </a:p>
          <a:p>
            <a:pPr lvl="1" eaLnBrk="1" latinLnBrk="0" hangingPunct="1"/>
            <a:r>
              <a:rPr lang="sk-SK" smtClean="0"/>
              <a:t>Second level</a:t>
            </a:r>
          </a:p>
          <a:p>
            <a:pPr lvl="2" eaLnBrk="1" latinLnBrk="0" hangingPunct="1"/>
            <a:r>
              <a:rPr lang="sk-SK" smtClean="0"/>
              <a:t>Third level</a:t>
            </a:r>
          </a:p>
          <a:p>
            <a:pPr lvl="3" eaLnBrk="1" latinLnBrk="0" hangingPunct="1"/>
            <a:r>
              <a:rPr lang="sk-SK" smtClean="0"/>
              <a:t>Fourth level</a:t>
            </a:r>
          </a:p>
          <a:p>
            <a:pPr lvl="4" eaLnBrk="1" latinLnBrk="0" hangingPunct="1"/>
            <a:r>
              <a:rPr lang="sk-SK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B48-9779-E446-9692-F8ABFA649DFD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sk-SK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B48-9779-E446-9692-F8ABFA649DFD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9E3-D633-3F4C-B7A7-7B5F25FEE7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sk-SK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Click to edit Master text styles</a:t>
            </a:r>
          </a:p>
          <a:p>
            <a:pPr lvl="1" eaLnBrk="1" latinLnBrk="0" hangingPunct="1"/>
            <a:r>
              <a:rPr kumimoji="0" lang="sk-SK" smtClean="0"/>
              <a:t>Second level</a:t>
            </a:r>
          </a:p>
          <a:p>
            <a:pPr lvl="2" eaLnBrk="1" latinLnBrk="0" hangingPunct="1"/>
            <a:r>
              <a:rPr kumimoji="0" lang="sk-SK" smtClean="0"/>
              <a:t>Third level</a:t>
            </a:r>
          </a:p>
          <a:p>
            <a:pPr lvl="3" eaLnBrk="1" latinLnBrk="0" hangingPunct="1"/>
            <a:r>
              <a:rPr kumimoji="0" lang="sk-SK" smtClean="0"/>
              <a:t>Fourth level</a:t>
            </a:r>
          </a:p>
          <a:p>
            <a:pPr lvl="4" eaLnBrk="1" latinLnBrk="0" hangingPunct="1"/>
            <a:r>
              <a:rPr kumimoji="0" lang="sk-SK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5083FB48-9779-E446-9692-F8ABFA649DFD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299DF9E3-D633-3F4C-B7A7-7B5F25FEE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838200"/>
            <a:ext cx="6400800" cy="2971800"/>
          </a:xfrm>
        </p:spPr>
        <p:txBody>
          <a:bodyPr>
            <a:normAutofit/>
          </a:bodyPr>
          <a:lstStyle/>
          <a:p>
            <a:pPr marL="971550" lvl="1" indent="-514350"/>
            <a:r>
              <a:rPr lang="sk-SK" dirty="0" smtClean="0">
                <a:solidFill>
                  <a:schemeClr val="bg1"/>
                </a:solidFill>
              </a:rPr>
              <a:t>		1. Obdobie reformácie v Európe</a:t>
            </a:r>
          </a:p>
          <a:p>
            <a:pPr marL="971550" lvl="1" indent="-514350">
              <a:buAutoNum type="arabicPeriod"/>
            </a:pPr>
            <a:endParaRPr lang="sk-SK" dirty="0" smtClean="0"/>
          </a:p>
          <a:p>
            <a:r>
              <a:rPr lang="sk-SK" dirty="0" smtClean="0"/>
              <a:t>2. Obdobie protireformácie – rekatolizácia</a:t>
            </a:r>
          </a:p>
          <a:p>
            <a:endParaRPr lang="sk-SK" dirty="0" smtClean="0"/>
          </a:p>
          <a:p>
            <a:endParaRPr lang="en-US" dirty="0"/>
          </a:p>
        </p:txBody>
      </p:sp>
      <p:pic>
        <p:nvPicPr>
          <p:cNvPr id="5" name="Picture 4" descr="Wappen_Kaiserin_Maria_Theresia_1765_(Mittel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9" y="4038600"/>
            <a:ext cx="2441601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54640"/>
            <a:ext cx="3520440" cy="457200"/>
          </a:xfrm>
        </p:spPr>
        <p:txBody>
          <a:bodyPr/>
          <a:lstStyle/>
          <a:p>
            <a:r>
              <a:rPr lang="en-US" dirty="0" err="1" smtClean="0"/>
              <a:t>Jezuiti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178808" y="1254640"/>
            <a:ext cx="3520440" cy="457200"/>
          </a:xfrm>
        </p:spPr>
        <p:txBody>
          <a:bodyPr/>
          <a:lstStyle/>
          <a:p>
            <a:r>
              <a:rPr lang="en-US" dirty="0" err="1" smtClean="0"/>
              <a:t>Tridentský</a:t>
            </a:r>
            <a:r>
              <a:rPr lang="en-US" dirty="0" smtClean="0"/>
              <a:t> </a:t>
            </a:r>
            <a:r>
              <a:rPr lang="en-US" dirty="0" err="1" smtClean="0"/>
              <a:t>koncil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Zakladateľ</a:t>
            </a:r>
            <a:r>
              <a:rPr lang="en-US" dirty="0" smtClean="0"/>
              <a:t>: </a:t>
            </a:r>
            <a:r>
              <a:rPr lang="en-US" dirty="0" err="1" smtClean="0"/>
              <a:t>Ignác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Lyoly</a:t>
            </a:r>
            <a:r>
              <a:rPr lang="en-US" dirty="0" smtClean="0"/>
              <a:t> ( </a:t>
            </a:r>
            <a:r>
              <a:rPr lang="en-US" dirty="0" err="1" smtClean="0"/>
              <a:t>schválenie</a:t>
            </a:r>
            <a:r>
              <a:rPr lang="en-US" dirty="0" smtClean="0"/>
              <a:t> </a:t>
            </a:r>
            <a:r>
              <a:rPr lang="en-US" dirty="0" err="1" smtClean="0"/>
              <a:t>pápežom</a:t>
            </a:r>
            <a:r>
              <a:rPr lang="en-US" dirty="0" smtClean="0"/>
              <a:t> 1540)</a:t>
            </a:r>
          </a:p>
          <a:p>
            <a:r>
              <a:rPr lang="en-US" dirty="0" err="1" smtClean="0"/>
              <a:t>Poslušnosť</a:t>
            </a:r>
            <a:r>
              <a:rPr lang="en-US" dirty="0" smtClean="0"/>
              <a:t> </a:t>
            </a:r>
            <a:r>
              <a:rPr lang="en-US" dirty="0" err="1" smtClean="0"/>
              <a:t>pápežovi</a:t>
            </a:r>
            <a:endParaRPr lang="en-US" dirty="0" smtClean="0"/>
          </a:p>
          <a:p>
            <a:r>
              <a:rPr lang="en-US" dirty="0" err="1" smtClean="0"/>
              <a:t>Pôsobenie</a:t>
            </a:r>
            <a:r>
              <a:rPr lang="en-US" dirty="0" smtClean="0"/>
              <a:t>: </a:t>
            </a:r>
            <a:r>
              <a:rPr lang="en-US" dirty="0" err="1" smtClean="0"/>
              <a:t>školstvo</a:t>
            </a:r>
            <a:r>
              <a:rPr lang="en-US" dirty="0" smtClean="0"/>
              <a:t>, </a:t>
            </a:r>
            <a:r>
              <a:rPr lang="en-US" dirty="0" err="1" smtClean="0"/>
              <a:t>verejná</a:t>
            </a:r>
            <a:r>
              <a:rPr lang="en-US" dirty="0" smtClean="0"/>
              <a:t> </a:t>
            </a:r>
            <a:r>
              <a:rPr lang="en-US" dirty="0" err="1" smtClean="0"/>
              <a:t>sféra</a:t>
            </a:r>
            <a:r>
              <a:rPr lang="en-US" dirty="0" smtClean="0"/>
              <a:t>..</a:t>
            </a:r>
          </a:p>
          <a:p>
            <a:r>
              <a:rPr lang="en-US" dirty="0" err="1" smtClean="0"/>
              <a:t>Boj</a:t>
            </a:r>
            <a:r>
              <a:rPr lang="en-US" dirty="0" smtClean="0"/>
              <a:t> </a:t>
            </a:r>
            <a:r>
              <a:rPr lang="en-US" dirty="0" err="1" smtClean="0"/>
              <a:t>proti</a:t>
            </a:r>
            <a:r>
              <a:rPr lang="en-US" dirty="0" smtClean="0"/>
              <a:t> </a:t>
            </a:r>
            <a:r>
              <a:rPr lang="en-US" dirty="0" err="1" smtClean="0"/>
              <a:t>islamu</a:t>
            </a:r>
            <a:r>
              <a:rPr lang="en-US" dirty="0" smtClean="0"/>
              <a:t>, </a:t>
            </a:r>
            <a:r>
              <a:rPr lang="en-US" dirty="0" err="1" smtClean="0"/>
              <a:t>reformácii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dirty="0" smtClean="0"/>
              <a:t>1545 až 1563</a:t>
            </a:r>
            <a:r>
              <a:rPr lang="sk-SK" dirty="0" smtClean="0"/>
              <a:t> v Trente</a:t>
            </a:r>
          </a:p>
          <a:p>
            <a:r>
              <a:rPr lang="sk-SK" dirty="0" smtClean="0"/>
              <a:t>Zvolal ho cisár Karol V.</a:t>
            </a:r>
          </a:p>
          <a:p>
            <a:r>
              <a:rPr lang="sk-SK" dirty="0" smtClean="0"/>
              <a:t>Cieľ: obnovenie jednoty a náprava neporiadkov v cirkvi</a:t>
            </a:r>
          </a:p>
          <a:p>
            <a:r>
              <a:rPr lang="sk-SK" dirty="0" smtClean="0"/>
              <a:t>rekatolizácia</a:t>
            </a:r>
          </a:p>
          <a:p>
            <a:r>
              <a:rPr lang="en-US" dirty="0" err="1" smtClean="0"/>
              <a:t>Stanovenie</a:t>
            </a:r>
            <a:r>
              <a:rPr lang="en-US" dirty="0" smtClean="0"/>
              <a:t> </a:t>
            </a:r>
            <a:r>
              <a:rPr lang="en-US" dirty="0" err="1" smtClean="0"/>
              <a:t>kanónu</a:t>
            </a:r>
            <a:r>
              <a:rPr lang="en-US" dirty="0" smtClean="0"/>
              <a:t> </a:t>
            </a:r>
            <a:r>
              <a:rPr lang="en-US" dirty="0" err="1" smtClean="0"/>
              <a:t>Biblie</a:t>
            </a:r>
            <a:endParaRPr lang="en-US" dirty="0" smtClean="0"/>
          </a:p>
          <a:p>
            <a:r>
              <a:rPr lang="en-US" dirty="0" err="1" smtClean="0"/>
              <a:t>Začiatok</a:t>
            </a:r>
            <a:r>
              <a:rPr lang="en-US" dirty="0" smtClean="0"/>
              <a:t> </a:t>
            </a:r>
            <a:r>
              <a:rPr lang="en-US" dirty="0" err="1" smtClean="0"/>
              <a:t>inkvizície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Habsburgská</a:t>
            </a:r>
            <a:r>
              <a:rPr lang="en-US" dirty="0" smtClean="0"/>
              <a:t> </a:t>
            </a:r>
            <a:r>
              <a:rPr lang="en-US" dirty="0" err="1" smtClean="0"/>
              <a:t>monarchia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smtClean="0"/>
              <a:t>. 1547</a:t>
            </a:r>
            <a:endParaRPr lang="en-US" dirty="0"/>
          </a:p>
        </p:txBody>
      </p:sp>
      <p:pic>
        <p:nvPicPr>
          <p:cNvPr id="4" name="Content Placeholder 3" descr="Habsburg_Map_15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1250"/>
            <a:ext cx="8160296" cy="50767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Situácia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osvietenstvom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našom</a:t>
            </a:r>
            <a:r>
              <a:rPr lang="en-US" dirty="0" smtClean="0"/>
              <a:t> </a:t>
            </a:r>
            <a:r>
              <a:rPr lang="en-US" dirty="0" err="1" smtClean="0"/>
              <a:t>území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711325"/>
            <a:ext cx="3521075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150 </a:t>
            </a:r>
            <a:r>
              <a:rPr lang="en-US" dirty="0" err="1" smtClean="0"/>
              <a:t>ročné</a:t>
            </a:r>
            <a:r>
              <a:rPr lang="en-US" dirty="0" smtClean="0"/>
              <a:t> </a:t>
            </a:r>
            <a:r>
              <a:rPr lang="en-US" dirty="0" err="1" smtClean="0"/>
              <a:t>obdobie</a:t>
            </a:r>
            <a:r>
              <a:rPr lang="en-US" dirty="0" smtClean="0"/>
              <a:t> pod </a:t>
            </a:r>
            <a:r>
              <a:rPr lang="en-US" dirty="0" err="1" smtClean="0"/>
              <a:t>nadvládou</a:t>
            </a:r>
            <a:r>
              <a:rPr lang="en-US" dirty="0" smtClean="0"/>
              <a:t> </a:t>
            </a:r>
            <a:r>
              <a:rPr lang="en-US" dirty="0" err="1" smtClean="0"/>
              <a:t>Osmanskej</a:t>
            </a:r>
            <a:r>
              <a:rPr lang="en-US" dirty="0" smtClean="0"/>
              <a:t> </a:t>
            </a:r>
            <a:r>
              <a:rPr lang="en-US" dirty="0" err="1" smtClean="0"/>
              <a:t>ríše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Šírenie</a:t>
            </a:r>
            <a:r>
              <a:rPr lang="en-US" dirty="0" smtClean="0"/>
              <a:t> </a:t>
            </a:r>
            <a:r>
              <a:rPr lang="en-US" dirty="0" err="1" smtClean="0"/>
              <a:t>reformácie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Uhorsku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Rekatolizácia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Uhorsku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Protihabsburgské</a:t>
            </a:r>
            <a:r>
              <a:rPr lang="en-US" dirty="0" smtClean="0"/>
              <a:t> </a:t>
            </a:r>
            <a:r>
              <a:rPr lang="en-US" dirty="0" err="1" smtClean="0"/>
              <a:t>povstania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Content Placeholder 3" descr="220px-Turksish_soldiers_in_Ottoman_Hungary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988636"/>
            <a:ext cx="27940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3520440" cy="457200"/>
          </a:xfrm>
        </p:spPr>
        <p:txBody>
          <a:bodyPr/>
          <a:lstStyle/>
          <a:p>
            <a:r>
              <a:rPr lang="en-US" dirty="0" smtClean="0"/>
              <a:t>15. </a:t>
            </a:r>
            <a:r>
              <a:rPr lang="en-US" dirty="0" err="1" smtClean="0"/>
              <a:t>ročná</a:t>
            </a:r>
            <a:r>
              <a:rPr lang="en-US" dirty="0" smtClean="0"/>
              <a:t> </a:t>
            </a:r>
            <a:r>
              <a:rPr lang="en-US" dirty="0" err="1" smtClean="0"/>
              <a:t>vojna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178808" y="990600"/>
            <a:ext cx="3520440" cy="457200"/>
          </a:xfrm>
        </p:spPr>
        <p:txBody>
          <a:bodyPr/>
          <a:lstStyle/>
          <a:p>
            <a:r>
              <a:rPr lang="en-US" dirty="0" err="1" smtClean="0"/>
              <a:t>Protihabsburgské</a:t>
            </a:r>
            <a:r>
              <a:rPr lang="en-US" dirty="0" smtClean="0"/>
              <a:t> </a:t>
            </a:r>
            <a:r>
              <a:rPr lang="en-US" dirty="0" err="1" smtClean="0"/>
              <a:t>povstania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1593 – 1606</a:t>
            </a:r>
          </a:p>
          <a:p>
            <a:r>
              <a:rPr lang="en-US" dirty="0" err="1" smtClean="0"/>
              <a:t>r</a:t>
            </a:r>
            <a:r>
              <a:rPr lang="en-US" dirty="0" smtClean="0"/>
              <a:t>. 1599 </a:t>
            </a:r>
            <a:r>
              <a:rPr lang="en-US" dirty="0" err="1" smtClean="0"/>
              <a:t>vyplienené</a:t>
            </a:r>
            <a:r>
              <a:rPr lang="en-US" dirty="0" smtClean="0"/>
              <a:t> </a:t>
            </a:r>
            <a:r>
              <a:rPr lang="en-US" dirty="0" err="1" smtClean="0"/>
              <a:t>územie</a:t>
            </a:r>
            <a:r>
              <a:rPr lang="en-US" dirty="0" smtClean="0"/>
              <a:t> </a:t>
            </a:r>
            <a:r>
              <a:rPr lang="en-US" dirty="0" err="1" smtClean="0"/>
              <a:t>krymskými</a:t>
            </a:r>
            <a:r>
              <a:rPr lang="en-US" dirty="0" smtClean="0"/>
              <a:t> </a:t>
            </a:r>
            <a:r>
              <a:rPr lang="en-US" dirty="0" err="1" smtClean="0"/>
              <a:t>tatármi</a:t>
            </a:r>
            <a:r>
              <a:rPr lang="en-US" dirty="0" smtClean="0"/>
              <a:t>, 13 000 </a:t>
            </a:r>
            <a:r>
              <a:rPr lang="en-US" dirty="0" err="1" smtClean="0"/>
              <a:t>ľudí</a:t>
            </a:r>
            <a:r>
              <a:rPr lang="en-US" dirty="0" smtClean="0"/>
              <a:t> </a:t>
            </a:r>
            <a:r>
              <a:rPr lang="en-US" dirty="0" err="1" smtClean="0"/>
              <a:t>odvliekli</a:t>
            </a:r>
            <a:r>
              <a:rPr lang="en-US" dirty="0" smtClean="0"/>
              <a:t> do </a:t>
            </a:r>
            <a:r>
              <a:rPr lang="en-US" dirty="0" err="1" smtClean="0"/>
              <a:t>zajatia</a:t>
            </a:r>
            <a:r>
              <a:rPr lang="en-US" dirty="0" smtClean="0"/>
              <a:t>, </a:t>
            </a:r>
            <a:r>
              <a:rPr lang="en-US" dirty="0" err="1" smtClean="0"/>
              <a:t>vyplienené</a:t>
            </a:r>
            <a:r>
              <a:rPr lang="en-US" dirty="0" smtClean="0"/>
              <a:t> </a:t>
            </a:r>
            <a:r>
              <a:rPr lang="en-US" dirty="0" err="1" smtClean="0"/>
              <a:t>územie</a:t>
            </a:r>
            <a:r>
              <a:rPr lang="en-US" dirty="0" smtClean="0"/>
              <a:t> </a:t>
            </a:r>
            <a:r>
              <a:rPr lang="en-US" dirty="0" err="1" smtClean="0"/>
              <a:t>Hrona</a:t>
            </a:r>
            <a:r>
              <a:rPr lang="en-US" dirty="0" smtClean="0"/>
              <a:t>, </a:t>
            </a:r>
            <a:r>
              <a:rPr lang="en-US" dirty="0" err="1" smtClean="0"/>
              <a:t>Ipľa</a:t>
            </a:r>
            <a:r>
              <a:rPr lang="en-US" dirty="0" smtClean="0"/>
              <a:t>, </a:t>
            </a:r>
            <a:r>
              <a:rPr lang="en-US" dirty="0" err="1" smtClean="0"/>
              <a:t>Váhu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Beckov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</a:t>
            </a:r>
            <a:r>
              <a:rPr lang="en-US" dirty="0" smtClean="0"/>
              <a:t>. 1600 - </a:t>
            </a:r>
            <a:r>
              <a:rPr lang="en-US" dirty="0" err="1" smtClean="0"/>
              <a:t>mor</a:t>
            </a:r>
            <a:endParaRPr lang="en-US" dirty="0" smtClean="0"/>
          </a:p>
          <a:p>
            <a:r>
              <a:rPr lang="en-US" dirty="0" err="1" smtClean="0"/>
              <a:t>Bočkajove</a:t>
            </a:r>
            <a:r>
              <a:rPr lang="en-US" dirty="0" smtClean="0"/>
              <a:t> </a:t>
            </a:r>
            <a:r>
              <a:rPr lang="en-US" dirty="0" err="1" smtClean="0"/>
              <a:t>povstanie</a:t>
            </a:r>
            <a:r>
              <a:rPr lang="en-US" dirty="0" smtClean="0"/>
              <a:t> (1604 -1606) –</a:t>
            </a:r>
            <a:r>
              <a:rPr lang="en-US" dirty="0" err="1" smtClean="0"/>
              <a:t>podpora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Turkov</a:t>
            </a:r>
            <a:endParaRPr lang="en-US" dirty="0" smtClean="0"/>
          </a:p>
          <a:p>
            <a:r>
              <a:rPr lang="en-US" dirty="0" smtClean="0"/>
              <a:t>1606 </a:t>
            </a:r>
            <a:r>
              <a:rPr lang="en-US" dirty="0" err="1" smtClean="0"/>
              <a:t>Žitavský</a:t>
            </a:r>
            <a:r>
              <a:rPr lang="en-US" dirty="0" smtClean="0"/>
              <a:t> </a:t>
            </a:r>
            <a:r>
              <a:rPr lang="en-US" dirty="0" err="1" smtClean="0"/>
              <a:t>mier</a:t>
            </a:r>
            <a:r>
              <a:rPr lang="en-US" dirty="0" smtClean="0"/>
              <a:t>- </a:t>
            </a:r>
            <a:r>
              <a:rPr lang="en-US" dirty="0" err="1" smtClean="0"/>
              <a:t>koniec</a:t>
            </a:r>
            <a:r>
              <a:rPr lang="en-US" dirty="0" smtClean="0"/>
              <a:t> </a:t>
            </a:r>
            <a:r>
              <a:rPr lang="en-US" dirty="0" err="1" smtClean="0"/>
              <a:t>tureckých</a:t>
            </a:r>
            <a:r>
              <a:rPr lang="en-US" dirty="0" smtClean="0"/>
              <a:t> </a:t>
            </a:r>
            <a:r>
              <a:rPr lang="en-US" dirty="0" err="1" smtClean="0"/>
              <a:t>nájazdov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84136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Zápas</a:t>
            </a:r>
            <a:r>
              <a:rPr lang="en-US" dirty="0" smtClean="0"/>
              <a:t> </a:t>
            </a:r>
            <a:r>
              <a:rPr lang="en-US" dirty="0" err="1" smtClean="0"/>
              <a:t>Habsburgovcov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vojenské</a:t>
            </a:r>
            <a:r>
              <a:rPr lang="en-US" dirty="0" smtClean="0"/>
              <a:t> </a:t>
            </a:r>
            <a:r>
              <a:rPr lang="en-US" dirty="0" err="1" smtClean="0"/>
              <a:t>ovládnutie</a:t>
            </a:r>
            <a:r>
              <a:rPr lang="en-US" dirty="0" smtClean="0"/>
              <a:t> </a:t>
            </a:r>
            <a:r>
              <a:rPr lang="en-US" dirty="0" err="1" smtClean="0"/>
              <a:t>Sedmohradska</a:t>
            </a:r>
            <a:endParaRPr lang="en-US" dirty="0" smtClean="0"/>
          </a:p>
          <a:p>
            <a:r>
              <a:rPr lang="en-US" dirty="0" err="1" smtClean="0"/>
              <a:t>Nárast</a:t>
            </a:r>
            <a:r>
              <a:rPr lang="en-US" dirty="0" smtClean="0"/>
              <a:t> </a:t>
            </a:r>
            <a:r>
              <a:rPr lang="en-US" dirty="0" err="1" smtClean="0"/>
              <a:t>tureckého</a:t>
            </a:r>
            <a:r>
              <a:rPr lang="en-US" dirty="0" smtClean="0"/>
              <a:t> </a:t>
            </a:r>
            <a:r>
              <a:rPr lang="en-US" dirty="0" err="1" smtClean="0"/>
              <a:t>tlaku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Sedmohradsko</a:t>
            </a:r>
            <a:r>
              <a:rPr lang="en-US" dirty="0" smtClean="0"/>
              <a:t> a 15. </a:t>
            </a:r>
            <a:r>
              <a:rPr lang="en-US" dirty="0" err="1" smtClean="0"/>
              <a:t>ročná</a:t>
            </a:r>
            <a:r>
              <a:rPr lang="en-US" dirty="0" smtClean="0"/>
              <a:t> </a:t>
            </a:r>
            <a:r>
              <a:rPr lang="en-US" dirty="0" err="1" smtClean="0"/>
              <a:t>vojna</a:t>
            </a:r>
            <a:endParaRPr lang="en-US" dirty="0" smtClean="0"/>
          </a:p>
          <a:p>
            <a:r>
              <a:rPr lang="en-US" dirty="0" err="1" smtClean="0"/>
              <a:t>Centralizačné</a:t>
            </a:r>
            <a:r>
              <a:rPr lang="en-US" dirty="0" smtClean="0"/>
              <a:t> </a:t>
            </a:r>
            <a:r>
              <a:rPr lang="en-US" dirty="0" err="1" smtClean="0"/>
              <a:t>snahy</a:t>
            </a:r>
            <a:r>
              <a:rPr lang="en-US" dirty="0" smtClean="0"/>
              <a:t> </a:t>
            </a:r>
            <a:r>
              <a:rPr lang="en-US" dirty="0" err="1" smtClean="0"/>
              <a:t>Habsburgovcov</a:t>
            </a:r>
            <a:endParaRPr lang="en-US" dirty="0" smtClean="0"/>
          </a:p>
          <a:p>
            <a:r>
              <a:rPr lang="en-US" dirty="0" err="1" smtClean="0"/>
              <a:t>Zvyšovanie</a:t>
            </a:r>
            <a:r>
              <a:rPr lang="en-US" dirty="0" smtClean="0"/>
              <a:t> </a:t>
            </a:r>
            <a:r>
              <a:rPr lang="en-US" dirty="0" err="1" smtClean="0"/>
              <a:t>daní</a:t>
            </a:r>
            <a:endParaRPr lang="en-US" dirty="0" smtClean="0"/>
          </a:p>
          <a:p>
            <a:r>
              <a:rPr lang="en-US" dirty="0" err="1" smtClean="0"/>
              <a:t>Rekatolizačné</a:t>
            </a:r>
            <a:r>
              <a:rPr lang="en-US" dirty="0" smtClean="0"/>
              <a:t> </a:t>
            </a:r>
            <a:r>
              <a:rPr lang="en-US" dirty="0" err="1" smtClean="0"/>
              <a:t>snahy</a:t>
            </a:r>
            <a:r>
              <a:rPr lang="en-US" dirty="0" smtClean="0"/>
              <a:t> </a:t>
            </a:r>
            <a:r>
              <a:rPr lang="en-US" dirty="0" err="1" smtClean="0"/>
              <a:t>Habsburgovcov</a:t>
            </a:r>
            <a:r>
              <a:rPr lang="en-US" dirty="0" smtClean="0"/>
              <a:t> (</a:t>
            </a:r>
            <a:r>
              <a:rPr lang="en-US" dirty="0" err="1" smtClean="0"/>
              <a:t>konfiškácia</a:t>
            </a:r>
            <a:r>
              <a:rPr lang="en-US" dirty="0" smtClean="0"/>
              <a:t> </a:t>
            </a:r>
            <a:r>
              <a:rPr lang="en-US" dirty="0" err="1" smtClean="0"/>
              <a:t>majetkov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Ukončenie</a:t>
            </a:r>
            <a:r>
              <a:rPr lang="en-US" dirty="0" smtClean="0"/>
              <a:t>: 1. 5. 1711 </a:t>
            </a:r>
            <a:r>
              <a:rPr lang="en-US" dirty="0" err="1" smtClean="0"/>
              <a:t>Satmársky</a:t>
            </a:r>
            <a:r>
              <a:rPr lang="en-US" dirty="0" smtClean="0"/>
              <a:t> </a:t>
            </a:r>
            <a:r>
              <a:rPr lang="en-US" dirty="0" err="1" smtClean="0"/>
              <a:t>mier</a:t>
            </a:r>
            <a:r>
              <a:rPr lang="en-US" dirty="0" smtClean="0"/>
              <a:t> (</a:t>
            </a:r>
            <a:r>
              <a:rPr lang="en-US" dirty="0" err="1" smtClean="0"/>
              <a:t>Satu</a:t>
            </a:r>
            <a:r>
              <a:rPr lang="en-US" dirty="0" smtClean="0"/>
              <a:t> Mare)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Reformácia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Slovensku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1526 - 1610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smtClean="0"/>
              <a:t>. 1517 </a:t>
            </a:r>
            <a:r>
              <a:rPr lang="en-US" dirty="0" err="1" smtClean="0"/>
              <a:t>šírenie</a:t>
            </a:r>
            <a:r>
              <a:rPr lang="en-US" dirty="0" smtClean="0"/>
              <a:t> </a:t>
            </a:r>
            <a:r>
              <a:rPr lang="en-US" dirty="0" err="1" smtClean="0"/>
              <a:t>myšlienok</a:t>
            </a:r>
            <a:r>
              <a:rPr lang="en-US" dirty="0" smtClean="0"/>
              <a:t> M. </a:t>
            </a:r>
            <a:r>
              <a:rPr lang="en-US" dirty="0" err="1" smtClean="0"/>
              <a:t>Luthera</a:t>
            </a:r>
            <a:endParaRPr lang="en-US" dirty="0" smtClean="0"/>
          </a:p>
          <a:p>
            <a:r>
              <a:rPr lang="en-US" dirty="0" err="1" smtClean="0"/>
              <a:t>Budín</a:t>
            </a:r>
            <a:r>
              <a:rPr lang="en-US" dirty="0" smtClean="0"/>
              <a:t>, </a:t>
            </a:r>
            <a:r>
              <a:rPr lang="en-US" dirty="0" err="1" smtClean="0"/>
              <a:t>kráľovský</a:t>
            </a:r>
            <a:r>
              <a:rPr lang="en-US" dirty="0" smtClean="0"/>
              <a:t> </a:t>
            </a:r>
            <a:r>
              <a:rPr lang="en-US" dirty="0" err="1" smtClean="0"/>
              <a:t>dvor</a:t>
            </a:r>
            <a:r>
              <a:rPr lang="en-US" dirty="0" smtClean="0"/>
              <a:t>; </a:t>
            </a:r>
            <a:r>
              <a:rPr lang="en-US" dirty="0" err="1" smtClean="0"/>
              <a:t>Mária</a:t>
            </a:r>
            <a:r>
              <a:rPr lang="en-US" dirty="0" smtClean="0"/>
              <a:t> </a:t>
            </a:r>
            <a:r>
              <a:rPr lang="en-US" dirty="0" err="1" smtClean="0"/>
              <a:t>Habsburgská</a:t>
            </a:r>
            <a:endParaRPr lang="en-US" dirty="0" smtClean="0"/>
          </a:p>
          <a:p>
            <a:r>
              <a:rPr lang="en-US" dirty="0" err="1" smtClean="0"/>
              <a:t>Konrád</a:t>
            </a:r>
            <a:r>
              <a:rPr lang="en-US" dirty="0" smtClean="0"/>
              <a:t> </a:t>
            </a:r>
            <a:r>
              <a:rPr lang="en-US" dirty="0" err="1" smtClean="0"/>
              <a:t>Cordatus</a:t>
            </a:r>
            <a:r>
              <a:rPr lang="en-US" dirty="0" smtClean="0"/>
              <a:t> (</a:t>
            </a:r>
            <a:r>
              <a:rPr lang="en-US" dirty="0" err="1" smtClean="0"/>
              <a:t>spovedník</a:t>
            </a:r>
            <a:r>
              <a:rPr lang="en-US" dirty="0" smtClean="0"/>
              <a:t> </a:t>
            </a:r>
            <a:r>
              <a:rPr lang="en-US" dirty="0" err="1" smtClean="0"/>
              <a:t>kráľovnej</a:t>
            </a:r>
            <a:r>
              <a:rPr lang="en-US" dirty="0" smtClean="0"/>
              <a:t>), </a:t>
            </a:r>
            <a:r>
              <a:rPr lang="en-US" dirty="0" err="1" smtClean="0"/>
              <a:t>Ján</a:t>
            </a:r>
            <a:r>
              <a:rPr lang="en-US" dirty="0" smtClean="0"/>
              <a:t> </a:t>
            </a:r>
            <a:r>
              <a:rPr lang="en-US" dirty="0" err="1" smtClean="0"/>
              <a:t>Henckel</a:t>
            </a:r>
            <a:r>
              <a:rPr lang="en-US" dirty="0" smtClean="0"/>
              <a:t>, </a:t>
            </a:r>
            <a:r>
              <a:rPr lang="en-US" dirty="0" err="1" smtClean="0"/>
              <a:t>Šimon</a:t>
            </a:r>
            <a:r>
              <a:rPr lang="en-US" dirty="0" smtClean="0"/>
              <a:t> </a:t>
            </a:r>
            <a:r>
              <a:rPr lang="en-US" dirty="0" err="1" smtClean="0"/>
              <a:t>Grynaeuus</a:t>
            </a:r>
            <a:r>
              <a:rPr lang="en-US" dirty="0" smtClean="0"/>
              <a:t>, </a:t>
            </a:r>
            <a:r>
              <a:rPr lang="en-US" dirty="0" err="1" smtClean="0"/>
              <a:t>Vít</a:t>
            </a:r>
            <a:r>
              <a:rPr lang="en-US" dirty="0" smtClean="0"/>
              <a:t> </a:t>
            </a:r>
            <a:r>
              <a:rPr lang="en-US" dirty="0" err="1" smtClean="0"/>
              <a:t>Windsheim</a:t>
            </a:r>
            <a:endParaRPr lang="en-US" dirty="0" smtClean="0"/>
          </a:p>
          <a:p>
            <a:r>
              <a:rPr lang="en-US" dirty="0" err="1" smtClean="0"/>
              <a:t>Prenikanie</a:t>
            </a:r>
            <a:r>
              <a:rPr lang="en-US" dirty="0" smtClean="0"/>
              <a:t> </a:t>
            </a:r>
            <a:r>
              <a:rPr lang="en-US" dirty="0" err="1" smtClean="0"/>
              <a:t>stavmi</a:t>
            </a:r>
            <a:r>
              <a:rPr lang="en-US" dirty="0" smtClean="0"/>
              <a:t>, </a:t>
            </a:r>
            <a:r>
              <a:rPr lang="en-US" dirty="0" err="1" smtClean="0"/>
              <a:t>mešťania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dolnouhorských</a:t>
            </a:r>
            <a:r>
              <a:rPr lang="en-US" dirty="0" smtClean="0"/>
              <a:t> </a:t>
            </a:r>
            <a:r>
              <a:rPr lang="en-US" dirty="0" err="1" smtClean="0"/>
              <a:t>banských</a:t>
            </a:r>
            <a:r>
              <a:rPr lang="en-US" dirty="0" smtClean="0"/>
              <a:t> a </a:t>
            </a:r>
            <a:r>
              <a:rPr lang="en-US" dirty="0" err="1" smtClean="0"/>
              <a:t>spišských</a:t>
            </a:r>
            <a:r>
              <a:rPr lang="en-US" dirty="0" smtClean="0"/>
              <a:t> </a:t>
            </a:r>
            <a:r>
              <a:rPr lang="en-US" dirty="0" err="1" smtClean="0"/>
              <a:t>mestách</a:t>
            </a:r>
            <a:endParaRPr lang="en-US" dirty="0" smtClean="0"/>
          </a:p>
          <a:p>
            <a:r>
              <a:rPr lang="en-US" dirty="0" err="1" smtClean="0"/>
              <a:t>Šľachta</a:t>
            </a:r>
            <a:r>
              <a:rPr lang="en-US" dirty="0" smtClean="0"/>
              <a:t> bola </a:t>
            </a:r>
            <a:r>
              <a:rPr lang="en-US" dirty="0" err="1" smtClean="0"/>
              <a:t>proti</a:t>
            </a:r>
            <a:r>
              <a:rPr lang="en-US" dirty="0" smtClean="0"/>
              <a:t> </a:t>
            </a:r>
            <a:r>
              <a:rPr lang="en-US" dirty="0" err="1" smtClean="0"/>
              <a:t>reformácii</a:t>
            </a:r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dirty="0" smtClean="0"/>
              <a:t>. 1523, </a:t>
            </a:r>
            <a:r>
              <a:rPr lang="en-US" dirty="0" err="1" smtClean="0"/>
              <a:t>r</a:t>
            </a:r>
            <a:r>
              <a:rPr lang="en-US" dirty="0" smtClean="0"/>
              <a:t>. 1525 – </a:t>
            </a:r>
            <a:r>
              <a:rPr lang="en-US" dirty="0" err="1" smtClean="0"/>
              <a:t>zákony</a:t>
            </a:r>
            <a:r>
              <a:rPr lang="en-US" dirty="0" smtClean="0"/>
              <a:t> </a:t>
            </a:r>
            <a:r>
              <a:rPr lang="en-US" dirty="0" err="1" smtClean="0"/>
              <a:t>proti</a:t>
            </a:r>
            <a:r>
              <a:rPr lang="en-US" dirty="0" smtClean="0"/>
              <a:t> </a:t>
            </a:r>
            <a:r>
              <a:rPr lang="en-US" dirty="0" err="1" smtClean="0"/>
              <a:t>šíreniu</a:t>
            </a:r>
            <a:r>
              <a:rPr lang="en-US" dirty="0" smtClean="0"/>
              <a:t> </a:t>
            </a:r>
            <a:r>
              <a:rPr lang="en-US" dirty="0" err="1" smtClean="0"/>
              <a:t>reformácie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rekatolizácia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Jezuiti</a:t>
            </a:r>
            <a:endParaRPr lang="en-US" dirty="0" smtClean="0"/>
          </a:p>
          <a:p>
            <a:r>
              <a:rPr lang="en-US" dirty="0" err="1" smtClean="0"/>
              <a:t>Tridentský</a:t>
            </a:r>
            <a:r>
              <a:rPr lang="en-US" dirty="0" smtClean="0"/>
              <a:t> </a:t>
            </a:r>
            <a:r>
              <a:rPr lang="en-US" dirty="0" err="1" smtClean="0"/>
              <a:t>koncil</a:t>
            </a:r>
            <a:r>
              <a:rPr lang="en-US" dirty="0" smtClean="0"/>
              <a:t> (1545-1563)</a:t>
            </a:r>
          </a:p>
          <a:p>
            <a:r>
              <a:rPr lang="en-US" dirty="0" err="1" smtClean="0"/>
              <a:t>Inkvizícia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František</a:t>
            </a:r>
            <a:r>
              <a:rPr lang="en-US" dirty="0" smtClean="0"/>
              <a:t> </a:t>
            </a:r>
            <a:r>
              <a:rPr lang="en-US" dirty="0" err="1" smtClean="0"/>
              <a:t>Forgáč</a:t>
            </a:r>
            <a:r>
              <a:rPr lang="en-US" dirty="0" smtClean="0"/>
              <a:t>, </a:t>
            </a:r>
            <a:r>
              <a:rPr lang="en-US" dirty="0" err="1" smtClean="0"/>
              <a:t>synoda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smtClean="0"/>
              <a:t>. 1611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Trnave</a:t>
            </a:r>
            <a:r>
              <a:rPr lang="en-US" dirty="0" smtClean="0"/>
              <a:t>  “</a:t>
            </a:r>
            <a:r>
              <a:rPr lang="en-US" dirty="0" err="1" smtClean="0"/>
              <a:t>rekatolizačný</a:t>
            </a:r>
            <a:r>
              <a:rPr lang="en-US" dirty="0" smtClean="0"/>
              <a:t> </a:t>
            </a:r>
            <a:r>
              <a:rPr lang="en-US" dirty="0" err="1" smtClean="0"/>
              <a:t>zápas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Pazmáň</a:t>
            </a:r>
            <a:r>
              <a:rPr lang="en-US" dirty="0" smtClean="0"/>
              <a:t>,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smtClean="0"/>
              <a:t>. 1616 </a:t>
            </a:r>
            <a:r>
              <a:rPr lang="en-US" dirty="0" err="1" smtClean="0"/>
              <a:t>ostrihomský</a:t>
            </a:r>
            <a:r>
              <a:rPr lang="en-US" dirty="0" smtClean="0"/>
              <a:t> </a:t>
            </a:r>
            <a:r>
              <a:rPr lang="en-US" dirty="0" err="1" smtClean="0"/>
              <a:t>arcibiskup</a:t>
            </a:r>
            <a:endParaRPr lang="en-US" dirty="0" smtClean="0"/>
          </a:p>
          <a:p>
            <a:r>
              <a:rPr lang="en-US" dirty="0" err="1" smtClean="0"/>
              <a:t>Od</a:t>
            </a:r>
            <a:r>
              <a:rPr lang="en-US" dirty="0" smtClean="0"/>
              <a:t> 17. </a:t>
            </a:r>
            <a:r>
              <a:rPr lang="en-US" dirty="0" err="1" smtClean="0"/>
              <a:t>storočia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mnoho</a:t>
            </a:r>
            <a:r>
              <a:rPr lang="en-US" dirty="0" smtClean="0"/>
              <a:t> </a:t>
            </a:r>
            <a:r>
              <a:rPr lang="en-US" dirty="0" err="1" smtClean="0"/>
              <a:t>šľachtických</a:t>
            </a:r>
            <a:r>
              <a:rPr lang="en-US" dirty="0" smtClean="0"/>
              <a:t> </a:t>
            </a:r>
            <a:r>
              <a:rPr lang="en-US" dirty="0" err="1" smtClean="0"/>
              <a:t>rodín</a:t>
            </a:r>
            <a:r>
              <a:rPr lang="en-US" dirty="0" smtClean="0"/>
              <a:t> </a:t>
            </a:r>
            <a:r>
              <a:rPr lang="en-US" dirty="0" err="1" smtClean="0"/>
              <a:t>vrátilo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katolicizmu</a:t>
            </a:r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dirty="0" smtClean="0"/>
              <a:t>. 1681 </a:t>
            </a:r>
            <a:r>
              <a:rPr lang="en-US" dirty="0" err="1" smtClean="0"/>
              <a:t>snem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Šoproni</a:t>
            </a:r>
            <a:r>
              <a:rPr lang="en-US" dirty="0" smtClean="0"/>
              <a:t> – </a:t>
            </a:r>
            <a:r>
              <a:rPr lang="en-US" dirty="0" err="1" smtClean="0"/>
              <a:t>deklarovaná</a:t>
            </a:r>
            <a:r>
              <a:rPr lang="en-US" dirty="0" smtClean="0"/>
              <a:t> </a:t>
            </a:r>
            <a:r>
              <a:rPr lang="en-US" dirty="0" err="1" smtClean="0"/>
              <a:t>náboženská</a:t>
            </a:r>
            <a:r>
              <a:rPr lang="en-US" dirty="0" smtClean="0"/>
              <a:t> </a:t>
            </a:r>
            <a:r>
              <a:rPr lang="en-US" dirty="0" err="1" smtClean="0"/>
              <a:t>sloboda</a:t>
            </a:r>
            <a:r>
              <a:rPr lang="en-US" dirty="0" smtClean="0"/>
              <a:t> pre </a:t>
            </a:r>
            <a:r>
              <a:rPr lang="en-US" dirty="0" err="1" smtClean="0"/>
              <a:t>slobodných</a:t>
            </a:r>
            <a:r>
              <a:rPr lang="en-US" dirty="0" smtClean="0"/>
              <a:t> </a:t>
            </a:r>
            <a:r>
              <a:rPr lang="en-US" dirty="0" err="1" smtClean="0"/>
              <a:t>občanov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Rekatolizácia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čechách</a:t>
            </a:r>
            <a:r>
              <a:rPr lang="en-US" dirty="0" smtClean="0"/>
              <a:t> a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morave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Napätie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evanjelikmi</a:t>
            </a:r>
            <a:r>
              <a:rPr lang="en-US" dirty="0" smtClean="0"/>
              <a:t> a </a:t>
            </a:r>
            <a:r>
              <a:rPr lang="en-US" dirty="0" err="1" smtClean="0"/>
              <a:t>katolíkmi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Rudolf II.</a:t>
            </a:r>
          </a:p>
          <a:p>
            <a:endParaRPr lang="en-US" dirty="0" smtClean="0"/>
          </a:p>
          <a:p>
            <a:r>
              <a:rPr lang="en-US" dirty="0" err="1" smtClean="0"/>
              <a:t>Bitka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Bielej</a:t>
            </a:r>
            <a:r>
              <a:rPr lang="en-US" dirty="0" smtClean="0"/>
              <a:t> </a:t>
            </a:r>
            <a:r>
              <a:rPr lang="en-US" dirty="0" err="1" smtClean="0"/>
              <a:t>hore</a:t>
            </a:r>
            <a:r>
              <a:rPr lang="en-US" dirty="0" smtClean="0"/>
              <a:t> 1620; Ferdinand II. – patent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generálnom</a:t>
            </a:r>
            <a:r>
              <a:rPr lang="en-US" dirty="0" smtClean="0"/>
              <a:t> </a:t>
            </a:r>
            <a:r>
              <a:rPr lang="en-US" dirty="0" err="1" smtClean="0"/>
              <a:t>pardone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1627 </a:t>
            </a:r>
            <a:r>
              <a:rPr lang="en-US" dirty="0" err="1" smtClean="0"/>
              <a:t>antireformačná</a:t>
            </a:r>
            <a:r>
              <a:rPr lang="en-US" dirty="0" smtClean="0"/>
              <a:t> </a:t>
            </a:r>
            <a:r>
              <a:rPr lang="en-US" dirty="0" err="1" smtClean="0"/>
              <a:t>komisia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Satmárskom</a:t>
            </a:r>
            <a:r>
              <a:rPr lang="en-US" dirty="0" smtClean="0"/>
              <a:t> </a:t>
            </a:r>
            <a:r>
              <a:rPr lang="en-US" dirty="0" err="1" smtClean="0"/>
              <a:t>mieri</a:t>
            </a:r>
            <a:r>
              <a:rPr lang="en-US" dirty="0" smtClean="0"/>
              <a:t> a </a:t>
            </a:r>
            <a:r>
              <a:rPr lang="en-US" dirty="0" err="1" smtClean="0"/>
              <a:t>vláda</a:t>
            </a:r>
            <a:r>
              <a:rPr lang="en-US" dirty="0" smtClean="0"/>
              <a:t> </a:t>
            </a:r>
            <a:r>
              <a:rPr lang="en-US" dirty="0" err="1" smtClean="0"/>
              <a:t>Márie</a:t>
            </a:r>
            <a:r>
              <a:rPr lang="en-US" dirty="0" smtClean="0"/>
              <a:t> </a:t>
            </a:r>
            <a:r>
              <a:rPr lang="en-US" dirty="0" err="1" smtClean="0"/>
              <a:t>Terézie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Nepevnosť</a:t>
            </a:r>
            <a:r>
              <a:rPr lang="en-US" dirty="0" smtClean="0"/>
              <a:t> </a:t>
            </a:r>
            <a:r>
              <a:rPr lang="en-US" dirty="0" err="1" smtClean="0"/>
              <a:t>ríše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smrti</a:t>
            </a:r>
            <a:r>
              <a:rPr lang="en-US" dirty="0" smtClean="0"/>
              <a:t> </a:t>
            </a:r>
            <a:r>
              <a:rPr lang="en-US" dirty="0" err="1" smtClean="0"/>
              <a:t>Karola</a:t>
            </a:r>
            <a:r>
              <a:rPr lang="en-US" dirty="0" smtClean="0"/>
              <a:t> VI.</a:t>
            </a:r>
          </a:p>
          <a:p>
            <a:r>
              <a:rPr lang="en-US" dirty="0" err="1" smtClean="0"/>
              <a:t>Pragmatická</a:t>
            </a:r>
            <a:r>
              <a:rPr lang="en-US" dirty="0" smtClean="0"/>
              <a:t> </a:t>
            </a:r>
            <a:r>
              <a:rPr lang="en-US" dirty="0" err="1" smtClean="0"/>
              <a:t>sankcia</a:t>
            </a:r>
            <a:r>
              <a:rPr lang="en-US" dirty="0" smtClean="0"/>
              <a:t> 1720 – 1723</a:t>
            </a:r>
          </a:p>
          <a:p>
            <a:r>
              <a:rPr lang="en-US" dirty="0" err="1" smtClean="0"/>
              <a:t>Vojna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rakúske</a:t>
            </a:r>
            <a:r>
              <a:rPr lang="en-US" dirty="0" smtClean="0"/>
              <a:t> </a:t>
            </a:r>
            <a:r>
              <a:rPr lang="en-US" dirty="0" err="1" smtClean="0"/>
              <a:t>dedičstvo</a:t>
            </a:r>
            <a:endParaRPr lang="en-US" dirty="0" smtClean="0"/>
          </a:p>
          <a:p>
            <a:r>
              <a:rPr lang="en-US" dirty="0" err="1" smtClean="0"/>
              <a:t>Centralizácia</a:t>
            </a:r>
            <a:r>
              <a:rPr lang="en-US" dirty="0" smtClean="0"/>
              <a:t> a </a:t>
            </a:r>
            <a:r>
              <a:rPr lang="en-US" dirty="0" err="1" smtClean="0"/>
              <a:t>stabilizácia</a:t>
            </a:r>
            <a:r>
              <a:rPr lang="en-US" dirty="0" smtClean="0"/>
              <a:t> </a:t>
            </a:r>
            <a:r>
              <a:rPr lang="en-US" dirty="0" err="1" smtClean="0"/>
              <a:t>moci</a:t>
            </a:r>
            <a:r>
              <a:rPr lang="en-US" dirty="0" smtClean="0"/>
              <a:t>, </a:t>
            </a:r>
            <a:r>
              <a:rPr lang="en-US" dirty="0" err="1" smtClean="0"/>
              <a:t>reformačná</a:t>
            </a:r>
            <a:r>
              <a:rPr lang="en-US" dirty="0" smtClean="0"/>
              <a:t> </a:t>
            </a:r>
            <a:r>
              <a:rPr lang="en-US" dirty="0" err="1" smtClean="0"/>
              <a:t>činnosť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4" descr="small_Maria_Terezia_SM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463040"/>
            <a:ext cx="2580154" cy="4476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20040"/>
            <a:ext cx="6172200" cy="638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Obdobie</a:t>
            </a:r>
            <a:r>
              <a:rPr lang="en-US" dirty="0" smtClean="0"/>
              <a:t> </a:t>
            </a:r>
            <a:r>
              <a:rPr lang="en-US" dirty="0" err="1" smtClean="0"/>
              <a:t>Reformácie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Život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stredoveku</a:t>
            </a:r>
            <a:r>
              <a:rPr lang="en-US" dirty="0" smtClean="0"/>
              <a:t>: </a:t>
            </a:r>
            <a:r>
              <a:rPr lang="en-US" dirty="0" err="1" smtClean="0"/>
              <a:t>previazanie</a:t>
            </a:r>
            <a:r>
              <a:rPr lang="en-US" dirty="0" smtClean="0"/>
              <a:t> </a:t>
            </a:r>
            <a:r>
              <a:rPr lang="en-US" dirty="0" err="1" smtClean="0"/>
              <a:t>všetkých</a:t>
            </a:r>
            <a:r>
              <a:rPr lang="en-US" dirty="0" smtClean="0"/>
              <a:t> </a:t>
            </a:r>
            <a:r>
              <a:rPr lang="en-US" dirty="0" err="1" smtClean="0"/>
              <a:t>sfér</a:t>
            </a:r>
            <a:r>
              <a:rPr lang="en-US" dirty="0" smtClean="0"/>
              <a:t>; </a:t>
            </a:r>
            <a:r>
              <a:rPr lang="en-US" dirty="0" err="1" smtClean="0"/>
              <a:t>univerzalizmus</a:t>
            </a:r>
            <a:endParaRPr lang="en-US" dirty="0" smtClean="0"/>
          </a:p>
          <a:p>
            <a:r>
              <a:rPr lang="en-US" dirty="0" err="1" smtClean="0"/>
              <a:t>Príčiny</a:t>
            </a:r>
            <a:r>
              <a:rPr lang="en-US" dirty="0" smtClean="0"/>
              <a:t> </a:t>
            </a:r>
            <a:r>
              <a:rPr lang="en-US" dirty="0" err="1" smtClean="0"/>
              <a:t>reformácie</a:t>
            </a:r>
            <a:r>
              <a:rPr lang="en-US" dirty="0" smtClean="0"/>
              <a:t>: </a:t>
            </a:r>
            <a:r>
              <a:rPr lang="en-US" dirty="0" err="1" smtClean="0"/>
              <a:t>zavedenie</a:t>
            </a:r>
            <a:r>
              <a:rPr lang="en-US" dirty="0" smtClean="0"/>
              <a:t> </a:t>
            </a:r>
            <a:r>
              <a:rPr lang="en-US" dirty="0" err="1" smtClean="0"/>
              <a:t>peňažného</a:t>
            </a:r>
            <a:r>
              <a:rPr lang="en-US" dirty="0" smtClean="0"/>
              <a:t> </a:t>
            </a:r>
            <a:r>
              <a:rPr lang="en-US" dirty="0" err="1" smtClean="0"/>
              <a:t>systému</a:t>
            </a:r>
            <a:r>
              <a:rPr lang="en-US" dirty="0" smtClean="0"/>
              <a:t>, </a:t>
            </a:r>
            <a:r>
              <a:rPr lang="en-US" dirty="0" err="1" smtClean="0"/>
              <a:t>rozvoj</a:t>
            </a:r>
            <a:r>
              <a:rPr lang="en-US" dirty="0" smtClean="0"/>
              <a:t> </a:t>
            </a:r>
            <a:r>
              <a:rPr lang="en-US" dirty="0" err="1" smtClean="0"/>
              <a:t>podnikania</a:t>
            </a:r>
            <a:r>
              <a:rPr lang="en-US" dirty="0" smtClean="0"/>
              <a:t>, strata </a:t>
            </a:r>
            <a:r>
              <a:rPr lang="en-US" dirty="0" err="1" smtClean="0"/>
              <a:t>moci</a:t>
            </a:r>
            <a:r>
              <a:rPr lang="en-US" dirty="0" smtClean="0"/>
              <a:t> </a:t>
            </a:r>
            <a:r>
              <a:rPr lang="en-US" dirty="0" err="1" smtClean="0"/>
              <a:t>rytierskej</a:t>
            </a:r>
            <a:r>
              <a:rPr lang="en-US" dirty="0" smtClean="0"/>
              <a:t> </a:t>
            </a:r>
            <a:r>
              <a:rPr lang="en-US" dirty="0" err="1" smtClean="0"/>
              <a:t>šľachty</a:t>
            </a:r>
            <a:r>
              <a:rPr lang="en-US" dirty="0" smtClean="0"/>
              <a:t>, </a:t>
            </a:r>
            <a:r>
              <a:rPr lang="en-US" dirty="0" err="1" smtClean="0"/>
              <a:t>posilnenie</a:t>
            </a:r>
            <a:r>
              <a:rPr lang="en-US" dirty="0" smtClean="0"/>
              <a:t> </a:t>
            </a:r>
            <a:r>
              <a:rPr lang="en-US" dirty="0" err="1" smtClean="0"/>
              <a:t>pozície</a:t>
            </a:r>
            <a:r>
              <a:rPr lang="en-US" dirty="0" smtClean="0"/>
              <a:t> </a:t>
            </a:r>
            <a:r>
              <a:rPr lang="en-US" dirty="0" err="1" smtClean="0"/>
              <a:t>meštianstva</a:t>
            </a:r>
            <a:r>
              <a:rPr lang="en-US" dirty="0" smtClean="0"/>
              <a:t>, </a:t>
            </a:r>
            <a:r>
              <a:rPr lang="en-US" dirty="0" err="1" smtClean="0"/>
              <a:t>problémy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rámci</a:t>
            </a:r>
            <a:r>
              <a:rPr lang="en-US" dirty="0" smtClean="0"/>
              <a:t> </a:t>
            </a:r>
            <a:r>
              <a:rPr lang="en-US" dirty="0" err="1" smtClean="0"/>
              <a:t>cirkevnej</a:t>
            </a:r>
            <a:r>
              <a:rPr lang="en-US" dirty="0" smtClean="0"/>
              <a:t> </a:t>
            </a:r>
            <a:r>
              <a:rPr lang="en-US" dirty="0" err="1" smtClean="0"/>
              <a:t>štruktúry</a:t>
            </a:r>
            <a:r>
              <a:rPr lang="en-US" dirty="0" smtClean="0"/>
              <a:t>, </a:t>
            </a:r>
            <a:r>
              <a:rPr lang="en-US" dirty="0" err="1" smtClean="0"/>
              <a:t>zavedenie</a:t>
            </a:r>
            <a:r>
              <a:rPr lang="en-US" dirty="0" smtClean="0"/>
              <a:t> </a:t>
            </a:r>
            <a:r>
              <a:rPr lang="en-US" dirty="0" err="1" smtClean="0"/>
              <a:t>predávania</a:t>
            </a:r>
            <a:r>
              <a:rPr lang="en-US" dirty="0" smtClean="0"/>
              <a:t> </a:t>
            </a:r>
            <a:r>
              <a:rPr lang="en-US" dirty="0" err="1" smtClean="0"/>
              <a:t>odpustkov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výstavbu</a:t>
            </a:r>
            <a:r>
              <a:rPr lang="en-US" dirty="0" smtClean="0"/>
              <a:t> </a:t>
            </a:r>
            <a:r>
              <a:rPr lang="en-US" dirty="0" err="1" smtClean="0"/>
              <a:t>chrámu</a:t>
            </a:r>
            <a:r>
              <a:rPr lang="en-US" dirty="0" smtClean="0"/>
              <a:t> </a:t>
            </a:r>
            <a:r>
              <a:rPr lang="en-US" dirty="0" err="1" smtClean="0"/>
              <a:t>sv</a:t>
            </a:r>
            <a:r>
              <a:rPr lang="en-US" dirty="0" smtClean="0"/>
              <a:t>. Petra), </a:t>
            </a:r>
            <a:r>
              <a:rPr lang="en-US" dirty="0" err="1" smtClean="0"/>
              <a:t>uvolnené</a:t>
            </a:r>
            <a:r>
              <a:rPr lang="en-US" dirty="0" smtClean="0"/>
              <a:t> </a:t>
            </a:r>
            <a:r>
              <a:rPr lang="en-US" dirty="0" err="1" smtClean="0"/>
              <a:t>mravy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rámci</a:t>
            </a:r>
            <a:r>
              <a:rPr lang="en-US" dirty="0" smtClean="0"/>
              <a:t> </a:t>
            </a:r>
            <a:r>
              <a:rPr lang="en-US" dirty="0" err="1" smtClean="0"/>
              <a:t>cirkvi</a:t>
            </a:r>
            <a:r>
              <a:rPr lang="en-US" dirty="0" smtClean="0"/>
              <a:t>…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pic>
        <p:nvPicPr>
          <p:cNvPr id="9" name="Content Placeholder 8" descr="Martin-Luther-9389283-1-4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02644"/>
            <a:ext cx="3521075" cy="3521075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95 </a:t>
            </a:r>
            <a:r>
              <a:rPr lang="en-US" dirty="0" err="1" smtClean="0"/>
              <a:t>téz</a:t>
            </a:r>
            <a:r>
              <a:rPr lang="en-US" dirty="0" smtClean="0"/>
              <a:t> Martina </a:t>
            </a:r>
            <a:r>
              <a:rPr lang="en-US" dirty="0" err="1" smtClean="0"/>
              <a:t>Luthera</a:t>
            </a:r>
            <a:r>
              <a:rPr lang="en-US" dirty="0" smtClean="0"/>
              <a:t> </a:t>
            </a:r>
            <a:r>
              <a:rPr lang="en-US" dirty="0" err="1" smtClean="0"/>
              <a:t>vo</a:t>
            </a:r>
            <a:r>
              <a:rPr lang="en-US" dirty="0" smtClean="0"/>
              <a:t> </a:t>
            </a:r>
            <a:r>
              <a:rPr lang="en-US" dirty="0" err="1" smtClean="0"/>
              <a:t>Wittenbergu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účinnosti</a:t>
            </a:r>
            <a:r>
              <a:rPr lang="en-US" dirty="0" smtClean="0"/>
              <a:t> </a:t>
            </a:r>
            <a:r>
              <a:rPr lang="en-US" dirty="0" err="1" smtClean="0"/>
              <a:t>odpustkov</a:t>
            </a:r>
            <a:endParaRPr lang="en-US" dirty="0" smtClean="0"/>
          </a:p>
          <a:p>
            <a:r>
              <a:rPr lang="en-US" dirty="0" smtClean="0"/>
              <a:t>R. 1520 </a:t>
            </a:r>
            <a:r>
              <a:rPr lang="en-US" dirty="0" err="1" smtClean="0"/>
              <a:t>verejne</a:t>
            </a:r>
            <a:r>
              <a:rPr lang="en-US" dirty="0" smtClean="0"/>
              <a:t> </a:t>
            </a:r>
            <a:r>
              <a:rPr lang="en-US" dirty="0" err="1" smtClean="0"/>
              <a:t>spálil</a:t>
            </a:r>
            <a:r>
              <a:rPr lang="en-US" dirty="0" smtClean="0"/>
              <a:t> </a:t>
            </a:r>
            <a:r>
              <a:rPr lang="en-US" dirty="0" err="1" smtClean="0"/>
              <a:t>pápežskú</a:t>
            </a:r>
            <a:r>
              <a:rPr lang="en-US" dirty="0" smtClean="0"/>
              <a:t> </a:t>
            </a:r>
            <a:r>
              <a:rPr lang="en-US" dirty="0" err="1" smtClean="0"/>
              <a:t>bulu</a:t>
            </a:r>
            <a:r>
              <a:rPr lang="en-US" dirty="0" smtClean="0"/>
              <a:t>, </a:t>
            </a:r>
            <a:r>
              <a:rPr lang="en-US" dirty="0" err="1" smtClean="0"/>
              <a:t>kt</a:t>
            </a:r>
            <a:r>
              <a:rPr lang="en-US" dirty="0" smtClean="0"/>
              <a:t>. </a:t>
            </a:r>
            <a:r>
              <a:rPr lang="en-US" dirty="0" err="1" smtClean="0"/>
              <a:t>zakazovala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učenie</a:t>
            </a:r>
            <a:endParaRPr lang="en-US" dirty="0" smtClean="0"/>
          </a:p>
          <a:p>
            <a:r>
              <a:rPr lang="en-US" dirty="0" err="1" smtClean="0"/>
              <a:t>Wormský</a:t>
            </a:r>
            <a:r>
              <a:rPr lang="en-US" dirty="0" smtClean="0"/>
              <a:t> </a:t>
            </a:r>
            <a:r>
              <a:rPr lang="en-US" dirty="0" err="1" smtClean="0"/>
              <a:t>edikt</a:t>
            </a:r>
            <a:r>
              <a:rPr lang="en-US" dirty="0" smtClean="0"/>
              <a:t> (1521; Karol V.)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Tomáš</a:t>
            </a:r>
            <a:r>
              <a:rPr lang="en-US" dirty="0" smtClean="0"/>
              <a:t> </a:t>
            </a:r>
            <a:r>
              <a:rPr lang="en-US" dirty="0" err="1" smtClean="0"/>
              <a:t>Müntzer</a:t>
            </a:r>
            <a:endParaRPr lang="en-US" dirty="0"/>
          </a:p>
        </p:txBody>
      </p:sp>
      <p:pic>
        <p:nvPicPr>
          <p:cNvPr id="5" name="Content Placeholder 4" descr="pr204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34832"/>
            <a:ext cx="2743199" cy="44826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Zwickau; 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kresťanská</a:t>
            </a:r>
            <a:r>
              <a:rPr lang="en-US" dirty="0" smtClean="0"/>
              <a:t> </a:t>
            </a:r>
            <a:r>
              <a:rPr lang="en-US" dirty="0" err="1" smtClean="0"/>
              <a:t>ríša</a:t>
            </a:r>
            <a:r>
              <a:rPr lang="en-US" dirty="0" smtClean="0"/>
              <a:t> </a:t>
            </a:r>
            <a:r>
              <a:rPr lang="en-US" dirty="0" err="1" smtClean="0"/>
              <a:t>podľa</a:t>
            </a:r>
            <a:r>
              <a:rPr lang="en-US" dirty="0" smtClean="0"/>
              <a:t> M. </a:t>
            </a:r>
            <a:r>
              <a:rPr lang="en-US" dirty="0" err="1" smtClean="0"/>
              <a:t>Luthera</a:t>
            </a:r>
            <a:endParaRPr lang="en-US" dirty="0" smtClean="0"/>
          </a:p>
          <a:p>
            <a:r>
              <a:rPr lang="en-US" dirty="0" err="1" smtClean="0"/>
              <a:t>Anabaptisti</a:t>
            </a:r>
            <a:r>
              <a:rPr lang="en-US" dirty="0" smtClean="0"/>
              <a:t> (</a:t>
            </a:r>
            <a:r>
              <a:rPr lang="en-US" dirty="0" err="1" smtClean="0"/>
              <a:t>krsty</a:t>
            </a:r>
            <a:r>
              <a:rPr lang="en-US" dirty="0" smtClean="0"/>
              <a:t> </a:t>
            </a:r>
            <a:r>
              <a:rPr lang="en-US" dirty="0" err="1" smtClean="0"/>
              <a:t>dospelých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Sociálna</a:t>
            </a:r>
            <a:r>
              <a:rPr lang="en-US" dirty="0" smtClean="0"/>
              <a:t> </a:t>
            </a:r>
            <a:r>
              <a:rPr lang="en-US" dirty="0" err="1" smtClean="0"/>
              <a:t>vzbura</a:t>
            </a:r>
            <a:r>
              <a:rPr lang="en-US" dirty="0" smtClean="0"/>
              <a:t>, </a:t>
            </a:r>
            <a:r>
              <a:rPr lang="en-US" dirty="0" err="1" smtClean="0"/>
              <a:t>konflikt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veľkými</a:t>
            </a:r>
            <a:r>
              <a:rPr lang="en-US" dirty="0" smtClean="0"/>
              <a:t> </a:t>
            </a:r>
            <a:r>
              <a:rPr lang="en-US" dirty="0" err="1" smtClean="0"/>
              <a:t>kniežatmi</a:t>
            </a:r>
            <a:r>
              <a:rPr lang="en-US" dirty="0" smtClean="0"/>
              <a:t> a </a:t>
            </a:r>
            <a:r>
              <a:rPr lang="en-US" dirty="0" err="1" smtClean="0"/>
              <a:t>drobnou</a:t>
            </a:r>
            <a:r>
              <a:rPr lang="en-US" dirty="0" smtClean="0"/>
              <a:t> </a:t>
            </a:r>
            <a:r>
              <a:rPr lang="en-US" dirty="0" err="1" smtClean="0"/>
              <a:t>šľachtou</a:t>
            </a:r>
            <a:endParaRPr lang="en-US" dirty="0" smtClean="0"/>
          </a:p>
          <a:p>
            <a:r>
              <a:rPr lang="en-US" dirty="0" err="1" smtClean="0"/>
              <a:t>Výstupy</a:t>
            </a:r>
            <a:r>
              <a:rPr lang="en-US" dirty="0" smtClean="0"/>
              <a:t> </a:t>
            </a:r>
            <a:r>
              <a:rPr lang="en-US" dirty="0" err="1" smtClean="0"/>
              <a:t>proti</a:t>
            </a:r>
            <a:r>
              <a:rPr lang="en-US" dirty="0" smtClean="0"/>
              <a:t> </a:t>
            </a:r>
            <a:r>
              <a:rPr lang="en-US" dirty="0" err="1" smtClean="0"/>
              <a:t>kňazom</a:t>
            </a:r>
            <a:r>
              <a:rPr lang="en-US" dirty="0" smtClean="0"/>
              <a:t> a </a:t>
            </a:r>
            <a:r>
              <a:rPr lang="en-US" dirty="0" err="1" smtClean="0"/>
              <a:t>kláštorom</a:t>
            </a:r>
            <a:endParaRPr lang="en-US" dirty="0" smtClean="0"/>
          </a:p>
          <a:p>
            <a:r>
              <a:rPr lang="en-US" dirty="0" err="1" smtClean="0"/>
              <a:t>Krvavo</a:t>
            </a:r>
            <a:r>
              <a:rPr lang="en-US" dirty="0" smtClean="0"/>
              <a:t> </a:t>
            </a:r>
            <a:r>
              <a:rPr lang="en-US" dirty="0" err="1" smtClean="0"/>
              <a:t>potlačené</a:t>
            </a:r>
            <a:r>
              <a:rPr lang="en-US" dirty="0" smtClean="0"/>
              <a:t> </a:t>
            </a:r>
            <a:r>
              <a:rPr lang="en-US" dirty="0" err="1" smtClean="0"/>
              <a:t>povstanie</a:t>
            </a:r>
            <a:r>
              <a:rPr lang="en-US" dirty="0" smtClean="0"/>
              <a:t> 1525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Zápas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postavenie</a:t>
            </a:r>
            <a:r>
              <a:rPr lang="en-US" dirty="0" smtClean="0"/>
              <a:t> </a:t>
            </a:r>
            <a:r>
              <a:rPr lang="en-US" dirty="0" err="1" smtClean="0"/>
              <a:t>nového</a:t>
            </a:r>
            <a:r>
              <a:rPr lang="en-US" dirty="0" smtClean="0"/>
              <a:t> </a:t>
            </a:r>
            <a:r>
              <a:rPr lang="en-US" dirty="0" err="1" smtClean="0"/>
              <a:t>učenia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Erazmus</a:t>
            </a:r>
            <a:r>
              <a:rPr lang="en-US" dirty="0" smtClean="0"/>
              <a:t> </a:t>
            </a:r>
            <a:r>
              <a:rPr lang="en-US" dirty="0" err="1" smtClean="0"/>
              <a:t>Rotterdamský</a:t>
            </a:r>
            <a:r>
              <a:rPr lang="en-US" dirty="0" smtClean="0"/>
              <a:t> + </a:t>
            </a:r>
            <a:r>
              <a:rPr lang="en-US" dirty="0" err="1" smtClean="0"/>
              <a:t>Melachthon</a:t>
            </a:r>
            <a:endParaRPr lang="en-US" dirty="0" smtClean="0"/>
          </a:p>
          <a:p>
            <a:r>
              <a:rPr lang="en-US" dirty="0" err="1" smtClean="0"/>
              <a:t>Nájazdy</a:t>
            </a:r>
            <a:r>
              <a:rPr lang="en-US" dirty="0" smtClean="0"/>
              <a:t> </a:t>
            </a:r>
            <a:r>
              <a:rPr lang="en-US" dirty="0" err="1" smtClean="0"/>
              <a:t>Osmanov</a:t>
            </a:r>
            <a:r>
              <a:rPr lang="en-US" dirty="0" smtClean="0"/>
              <a:t> (1521 </a:t>
            </a:r>
            <a:r>
              <a:rPr lang="en-US" dirty="0" err="1" smtClean="0"/>
              <a:t>dobyli</a:t>
            </a:r>
            <a:r>
              <a:rPr lang="en-US" dirty="0" smtClean="0"/>
              <a:t> </a:t>
            </a:r>
            <a:r>
              <a:rPr lang="en-US" dirty="0" err="1" smtClean="0"/>
              <a:t>Belehrad</a:t>
            </a:r>
            <a:r>
              <a:rPr lang="en-US" dirty="0" smtClean="0"/>
              <a:t>, 1522 </a:t>
            </a:r>
            <a:r>
              <a:rPr lang="en-US" dirty="0" err="1" smtClean="0"/>
              <a:t>Rhodos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Neúčinnosť</a:t>
            </a:r>
            <a:r>
              <a:rPr lang="en-US" dirty="0" smtClean="0"/>
              <a:t> </a:t>
            </a:r>
            <a:r>
              <a:rPr lang="en-US" dirty="0" err="1" smtClean="0"/>
              <a:t>Wormského</a:t>
            </a:r>
            <a:r>
              <a:rPr lang="en-US" dirty="0" smtClean="0"/>
              <a:t> </a:t>
            </a:r>
            <a:r>
              <a:rPr lang="en-US" dirty="0" err="1" smtClean="0"/>
              <a:t>ediktu</a:t>
            </a:r>
            <a:endParaRPr lang="en-US" dirty="0" smtClean="0"/>
          </a:p>
          <a:p>
            <a:r>
              <a:rPr lang="en-US" dirty="0" err="1" smtClean="0"/>
              <a:t>Ius</a:t>
            </a:r>
            <a:r>
              <a:rPr lang="en-US" dirty="0" smtClean="0"/>
              <a:t> </a:t>
            </a:r>
            <a:r>
              <a:rPr lang="en-US" dirty="0" err="1" smtClean="0"/>
              <a:t>reformandi</a:t>
            </a:r>
            <a:r>
              <a:rPr lang="en-US" dirty="0" smtClean="0"/>
              <a:t> – </a:t>
            </a:r>
            <a:r>
              <a:rPr lang="en-US" dirty="0" err="1" smtClean="0"/>
              <a:t>cuius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r>
              <a:rPr lang="en-US" dirty="0" smtClean="0"/>
              <a:t>, </a:t>
            </a:r>
            <a:r>
              <a:rPr lang="en-US" dirty="0" err="1" smtClean="0"/>
              <a:t>eius</a:t>
            </a:r>
            <a:r>
              <a:rPr lang="en-US" dirty="0" smtClean="0"/>
              <a:t> et </a:t>
            </a:r>
            <a:r>
              <a:rPr lang="en-US" dirty="0" err="1" smtClean="0"/>
              <a:t>religio</a:t>
            </a:r>
            <a:endParaRPr lang="en-US" dirty="0" smtClean="0"/>
          </a:p>
          <a:p>
            <a:r>
              <a:rPr lang="en-US" dirty="0" err="1" smtClean="0"/>
              <a:t>Snem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Augsburgu</a:t>
            </a:r>
            <a:r>
              <a:rPr lang="en-US" dirty="0" smtClean="0"/>
              <a:t> 1530, </a:t>
            </a:r>
            <a:r>
              <a:rPr lang="en-US" dirty="0" err="1" smtClean="0"/>
              <a:t>Confesio</a:t>
            </a:r>
            <a:r>
              <a:rPr lang="en-US" dirty="0" smtClean="0"/>
              <a:t> </a:t>
            </a:r>
            <a:r>
              <a:rPr lang="en-US" dirty="0" err="1" smtClean="0"/>
              <a:t>augustana</a:t>
            </a:r>
            <a:endParaRPr lang="en-US" dirty="0" smtClean="0"/>
          </a:p>
          <a:p>
            <a:r>
              <a:rPr lang="en-US" dirty="0" err="1" smtClean="0"/>
              <a:t>Šmalkaldský</a:t>
            </a:r>
            <a:r>
              <a:rPr lang="en-US" dirty="0" smtClean="0"/>
              <a:t> </a:t>
            </a:r>
            <a:r>
              <a:rPr lang="en-US" dirty="0" err="1" smtClean="0"/>
              <a:t>spolok</a:t>
            </a:r>
            <a:endParaRPr lang="en-US" dirty="0" smtClean="0"/>
          </a:p>
          <a:p>
            <a:r>
              <a:rPr lang="en-US" dirty="0" smtClean="0"/>
              <a:t>1555 </a:t>
            </a:r>
            <a:r>
              <a:rPr lang="en-US" dirty="0" err="1" smtClean="0"/>
              <a:t>Augsburgský</a:t>
            </a:r>
            <a:r>
              <a:rPr lang="en-US" dirty="0" smtClean="0"/>
              <a:t> </a:t>
            </a:r>
            <a:r>
              <a:rPr lang="en-US" dirty="0" err="1" smtClean="0"/>
              <a:t>mier</a:t>
            </a:r>
            <a:r>
              <a:rPr lang="en-US" dirty="0" smtClean="0"/>
              <a:t> – mal </a:t>
            </a:r>
            <a:r>
              <a:rPr lang="en-US" dirty="0" err="1" smtClean="0"/>
              <a:t>zaručiť</a:t>
            </a:r>
            <a:r>
              <a:rPr lang="en-US" dirty="0" smtClean="0"/>
              <a:t> </a:t>
            </a:r>
            <a:r>
              <a:rPr lang="en-US" dirty="0" err="1" smtClean="0"/>
              <a:t>pokojné</a:t>
            </a:r>
            <a:r>
              <a:rPr lang="en-US" dirty="0" smtClean="0"/>
              <a:t> </a:t>
            </a:r>
            <a:r>
              <a:rPr lang="en-US" dirty="0" err="1" smtClean="0"/>
              <a:t>spolužitie</a:t>
            </a:r>
            <a:r>
              <a:rPr lang="en-US" dirty="0" smtClean="0"/>
              <a:t> </a:t>
            </a:r>
            <a:r>
              <a:rPr lang="en-US" dirty="0" err="1" smtClean="0"/>
              <a:t>evanjelikov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Nemecku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Ulrich Zwingli</a:t>
            </a:r>
            <a:endParaRPr lang="en-US" dirty="0"/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0737" y="2409031"/>
            <a:ext cx="2794000" cy="29083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1523 </a:t>
            </a:r>
            <a:r>
              <a:rPr lang="en-US" dirty="0" err="1" smtClean="0"/>
              <a:t>predložil</a:t>
            </a:r>
            <a:r>
              <a:rPr lang="en-US" dirty="0" smtClean="0"/>
              <a:t> 67 </a:t>
            </a:r>
            <a:r>
              <a:rPr lang="en-US" dirty="0" err="1" smtClean="0"/>
              <a:t>téz</a:t>
            </a:r>
            <a:endParaRPr lang="en-US" dirty="0" smtClean="0"/>
          </a:p>
          <a:p>
            <a:r>
              <a:rPr lang="en-US" dirty="0" err="1" smtClean="0"/>
              <a:t>zavrhoval</a:t>
            </a:r>
            <a:r>
              <a:rPr lang="en-US" dirty="0" smtClean="0"/>
              <a:t> </a:t>
            </a:r>
            <a:r>
              <a:rPr lang="en-US" dirty="0" err="1" smtClean="0"/>
              <a:t>vonkajšie</a:t>
            </a:r>
            <a:r>
              <a:rPr lang="en-US" dirty="0" smtClean="0"/>
              <a:t> </a:t>
            </a:r>
            <a:r>
              <a:rPr lang="en-US" dirty="0" err="1" smtClean="0"/>
              <a:t>obrady</a:t>
            </a:r>
            <a:r>
              <a:rPr lang="en-US" dirty="0" smtClean="0"/>
              <a:t>, </a:t>
            </a:r>
            <a:r>
              <a:rPr lang="en-US" dirty="0" err="1" smtClean="0"/>
              <a:t>výzdobu</a:t>
            </a:r>
            <a:r>
              <a:rPr lang="en-US" dirty="0" smtClean="0"/>
              <a:t>, </a:t>
            </a:r>
            <a:r>
              <a:rPr lang="en-US" dirty="0" err="1" smtClean="0"/>
              <a:t>oltáre</a:t>
            </a:r>
            <a:r>
              <a:rPr lang="en-US" dirty="0" smtClean="0"/>
              <a:t>..</a:t>
            </a:r>
          </a:p>
          <a:p>
            <a:r>
              <a:rPr lang="en-US" dirty="0" err="1" smtClean="0"/>
              <a:t>Bohoslužba</a:t>
            </a:r>
            <a:r>
              <a:rPr lang="en-US" dirty="0" smtClean="0"/>
              <a:t>: </a:t>
            </a:r>
            <a:r>
              <a:rPr lang="en-US" dirty="0" err="1" smtClean="0"/>
              <a:t>čítanie</a:t>
            </a:r>
            <a:r>
              <a:rPr lang="en-US" dirty="0" smtClean="0"/>
              <a:t> a </a:t>
            </a:r>
            <a:r>
              <a:rPr lang="en-US" dirty="0" err="1" smtClean="0"/>
              <a:t>výklad</a:t>
            </a:r>
            <a:r>
              <a:rPr lang="en-US" dirty="0" smtClean="0"/>
              <a:t> </a:t>
            </a:r>
            <a:r>
              <a:rPr lang="en-US" dirty="0" err="1" smtClean="0"/>
              <a:t>Biblie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Ján</a:t>
            </a:r>
            <a:r>
              <a:rPr lang="en-US" dirty="0" smtClean="0"/>
              <a:t> </a:t>
            </a:r>
            <a:r>
              <a:rPr lang="en-US" dirty="0" err="1" smtClean="0"/>
              <a:t>Kalvín</a:t>
            </a:r>
            <a:endParaRPr lang="en-US" dirty="0"/>
          </a:p>
        </p:txBody>
      </p:sp>
      <p:pic>
        <p:nvPicPr>
          <p:cNvPr id="5" name="Content Placeholder 4" descr="3b0d91f62918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62509"/>
            <a:ext cx="3521075" cy="44013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1536 </a:t>
            </a:r>
            <a:r>
              <a:rPr lang="en-US" dirty="0" err="1" smtClean="0"/>
              <a:t>Institutio</a:t>
            </a:r>
            <a:r>
              <a:rPr lang="en-US" dirty="0" smtClean="0"/>
              <a:t> </a:t>
            </a:r>
            <a:r>
              <a:rPr lang="en-US" dirty="0" err="1" smtClean="0"/>
              <a:t>religionis</a:t>
            </a:r>
            <a:r>
              <a:rPr lang="en-US" dirty="0" smtClean="0"/>
              <a:t> </a:t>
            </a:r>
            <a:r>
              <a:rPr lang="en-US" dirty="0" err="1" smtClean="0"/>
              <a:t>christinae</a:t>
            </a:r>
            <a:endParaRPr lang="en-US" dirty="0" smtClean="0"/>
          </a:p>
          <a:p>
            <a:r>
              <a:rPr lang="en-US" dirty="0" smtClean="0"/>
              <a:t>1559 </a:t>
            </a:r>
            <a:r>
              <a:rPr lang="en-US" dirty="0" err="1" smtClean="0"/>
              <a:t>založil</a:t>
            </a:r>
            <a:r>
              <a:rPr lang="en-US" dirty="0" smtClean="0"/>
              <a:t> </a:t>
            </a:r>
            <a:r>
              <a:rPr lang="en-US" dirty="0" err="1" smtClean="0"/>
              <a:t>akadémiu</a:t>
            </a:r>
            <a:r>
              <a:rPr lang="en-US" dirty="0" smtClean="0"/>
              <a:t> pre </a:t>
            </a:r>
            <a:r>
              <a:rPr lang="en-US" dirty="0" err="1" smtClean="0"/>
              <a:t>teologické</a:t>
            </a:r>
            <a:r>
              <a:rPr lang="en-US" dirty="0" smtClean="0"/>
              <a:t> </a:t>
            </a:r>
            <a:r>
              <a:rPr lang="en-US" dirty="0" err="1" smtClean="0"/>
              <a:t>štúdia</a:t>
            </a:r>
            <a:endParaRPr lang="en-US" dirty="0" smtClean="0"/>
          </a:p>
          <a:p>
            <a:r>
              <a:rPr lang="en-US" dirty="0" err="1" smtClean="0"/>
              <a:t>Bohoslužba</a:t>
            </a:r>
            <a:r>
              <a:rPr lang="en-US" dirty="0" smtClean="0"/>
              <a:t>- </a:t>
            </a:r>
            <a:r>
              <a:rPr lang="en-US" dirty="0" err="1" smtClean="0"/>
              <a:t>zamyslenie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Písmom</a:t>
            </a:r>
            <a:endParaRPr lang="en-US" dirty="0" smtClean="0"/>
          </a:p>
          <a:p>
            <a:r>
              <a:rPr lang="en-US" dirty="0" err="1" smtClean="0"/>
              <a:t>Podpora</a:t>
            </a:r>
            <a:r>
              <a:rPr lang="en-US" dirty="0" smtClean="0"/>
              <a:t> </a:t>
            </a:r>
            <a:r>
              <a:rPr lang="en-US" dirty="0" err="1" smtClean="0"/>
              <a:t>podnikania</a:t>
            </a:r>
            <a:endParaRPr lang="en-US" dirty="0" smtClean="0"/>
          </a:p>
          <a:p>
            <a:r>
              <a:rPr lang="en-US" dirty="0" err="1" smtClean="0"/>
              <a:t>Spojil</a:t>
            </a:r>
            <a:r>
              <a:rPr lang="en-US" dirty="0" smtClean="0"/>
              <a:t> a </a:t>
            </a:r>
            <a:r>
              <a:rPr lang="en-US" dirty="0" err="1" smtClean="0"/>
              <a:t>pevne</a:t>
            </a:r>
            <a:r>
              <a:rPr lang="en-US" dirty="0" smtClean="0"/>
              <a:t> </a:t>
            </a:r>
            <a:r>
              <a:rPr lang="en-US" dirty="0" err="1" smtClean="0"/>
              <a:t>zorganizoval</a:t>
            </a:r>
            <a:r>
              <a:rPr lang="en-US" dirty="0" smtClean="0"/>
              <a:t> </a:t>
            </a:r>
            <a:r>
              <a:rPr lang="en-US" dirty="0" err="1" smtClean="0"/>
              <a:t>protestantizmus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Reformácia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anglicku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Henrich</a:t>
            </a:r>
            <a:r>
              <a:rPr lang="en-US" dirty="0" smtClean="0"/>
              <a:t> VIII.</a:t>
            </a:r>
          </a:p>
          <a:p>
            <a:r>
              <a:rPr lang="en-US" dirty="0" err="1" smtClean="0"/>
              <a:t>Kráľ</a:t>
            </a:r>
            <a:r>
              <a:rPr lang="en-US" dirty="0" smtClean="0"/>
              <a:t> </a:t>
            </a:r>
            <a:r>
              <a:rPr lang="en-US" dirty="0" err="1" smtClean="0"/>
              <a:t>hlava</a:t>
            </a:r>
            <a:r>
              <a:rPr lang="en-US" dirty="0" smtClean="0"/>
              <a:t> </a:t>
            </a:r>
            <a:r>
              <a:rPr lang="en-US" dirty="0" err="1" smtClean="0"/>
              <a:t>všetkých</a:t>
            </a:r>
            <a:r>
              <a:rPr lang="en-US" dirty="0" smtClean="0"/>
              <a:t> </a:t>
            </a:r>
            <a:r>
              <a:rPr lang="en-US" dirty="0" err="1" smtClean="0"/>
              <a:t>svetských</a:t>
            </a:r>
            <a:r>
              <a:rPr lang="en-US" dirty="0" smtClean="0"/>
              <a:t> a </a:t>
            </a:r>
            <a:r>
              <a:rPr lang="en-US" dirty="0" err="1" smtClean="0"/>
              <a:t>duchovných</a:t>
            </a:r>
            <a:r>
              <a:rPr lang="en-US" dirty="0" smtClean="0"/>
              <a:t> </a:t>
            </a:r>
            <a:r>
              <a:rPr lang="en-US" dirty="0" err="1" smtClean="0"/>
              <a:t>poddaných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Anglicku</a:t>
            </a:r>
            <a:endParaRPr lang="en-US" dirty="0" smtClean="0"/>
          </a:p>
          <a:p>
            <a:r>
              <a:rPr lang="en-US" dirty="0" err="1" smtClean="0"/>
              <a:t>Supremačná</a:t>
            </a:r>
            <a:r>
              <a:rPr lang="en-US" dirty="0" smtClean="0"/>
              <a:t> </a:t>
            </a:r>
            <a:r>
              <a:rPr lang="en-US" dirty="0" err="1" smtClean="0"/>
              <a:t>prísaha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Odstránil</a:t>
            </a:r>
            <a:r>
              <a:rPr lang="en-US" dirty="0" smtClean="0"/>
              <a:t> </a:t>
            </a:r>
            <a:r>
              <a:rPr lang="en-US" dirty="0" err="1" smtClean="0"/>
              <a:t>pápežovu</a:t>
            </a:r>
            <a:r>
              <a:rPr lang="en-US" dirty="0" smtClean="0"/>
              <a:t> </a:t>
            </a:r>
            <a:r>
              <a:rPr lang="en-US" dirty="0" err="1" smtClean="0"/>
              <a:t>autoritu</a:t>
            </a:r>
            <a:endParaRPr lang="en-US" dirty="0" smtClean="0"/>
          </a:p>
          <a:p>
            <a:r>
              <a:rPr lang="en-US" dirty="0" err="1" smtClean="0"/>
              <a:t>Prenasledovanie</a:t>
            </a:r>
            <a:r>
              <a:rPr lang="en-US" dirty="0" smtClean="0"/>
              <a:t> </a:t>
            </a:r>
            <a:r>
              <a:rPr lang="en-US" dirty="0" err="1" smtClean="0"/>
              <a:t>protestantov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" name="Content Placeholder 10" descr="H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7969" y="1600200"/>
            <a:ext cx="2481736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NÁBOŽENSKÉ VOJNY VO FRANCÚZSKU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Hugenótske</a:t>
            </a:r>
            <a:r>
              <a:rPr lang="en-US" dirty="0" smtClean="0"/>
              <a:t> </a:t>
            </a:r>
            <a:r>
              <a:rPr lang="en-US" dirty="0" err="1" smtClean="0"/>
              <a:t>sprisahanie</a:t>
            </a:r>
            <a:r>
              <a:rPr lang="en-US" dirty="0" smtClean="0"/>
              <a:t> (</a:t>
            </a:r>
            <a:r>
              <a:rPr lang="en-US" dirty="0" err="1" smtClean="0"/>
              <a:t>chceli</a:t>
            </a:r>
            <a:r>
              <a:rPr lang="en-US" dirty="0" smtClean="0"/>
              <a:t> </a:t>
            </a:r>
            <a:r>
              <a:rPr lang="en-US" dirty="0" err="1" smtClean="0"/>
              <a:t>zavraždiť</a:t>
            </a:r>
            <a:r>
              <a:rPr lang="en-US" dirty="0" smtClean="0"/>
              <a:t> </a:t>
            </a:r>
            <a:r>
              <a:rPr lang="en-US" dirty="0" err="1" smtClean="0"/>
              <a:t>poradcu</a:t>
            </a:r>
            <a:r>
              <a:rPr lang="en-US" dirty="0" smtClean="0"/>
              <a:t> </a:t>
            </a:r>
            <a:r>
              <a:rPr lang="en-US" dirty="0" err="1" smtClean="0"/>
              <a:t>kráľovnej</a:t>
            </a:r>
            <a:r>
              <a:rPr lang="en-US" dirty="0" smtClean="0"/>
              <a:t> </a:t>
            </a:r>
            <a:r>
              <a:rPr lang="en-US" dirty="0" err="1" smtClean="0"/>
              <a:t>vojvodu</a:t>
            </a:r>
            <a:r>
              <a:rPr lang="en-US" dirty="0" smtClean="0"/>
              <a:t> de Guise), 1560</a:t>
            </a:r>
          </a:p>
          <a:p>
            <a:r>
              <a:rPr lang="en-US" dirty="0" err="1" smtClean="0"/>
              <a:t>Katarína</a:t>
            </a:r>
            <a:r>
              <a:rPr lang="en-US" dirty="0" smtClean="0"/>
              <a:t> </a:t>
            </a:r>
            <a:r>
              <a:rPr lang="en-US" dirty="0" err="1" smtClean="0"/>
              <a:t>Medicejská</a:t>
            </a:r>
            <a:r>
              <a:rPr lang="en-US" dirty="0" smtClean="0"/>
              <a:t> </a:t>
            </a:r>
            <a:r>
              <a:rPr lang="en-US" dirty="0" err="1" smtClean="0"/>
              <a:t>povolila</a:t>
            </a:r>
            <a:r>
              <a:rPr lang="en-US" dirty="0" smtClean="0"/>
              <a:t> </a:t>
            </a:r>
            <a:r>
              <a:rPr lang="en-US" dirty="0" err="1" smtClean="0"/>
              <a:t>náb</a:t>
            </a:r>
            <a:r>
              <a:rPr lang="en-US" dirty="0" smtClean="0"/>
              <a:t>. </a:t>
            </a:r>
            <a:r>
              <a:rPr lang="en-US" dirty="0" err="1" smtClean="0"/>
              <a:t>Slobodu</a:t>
            </a:r>
            <a:r>
              <a:rPr lang="en-US" dirty="0" smtClean="0"/>
              <a:t> </a:t>
            </a:r>
            <a:r>
              <a:rPr lang="en-US" dirty="0" err="1" smtClean="0"/>
              <a:t>hugenótom</a:t>
            </a:r>
            <a:r>
              <a:rPr lang="en-US" dirty="0" smtClean="0"/>
              <a:t> 1567</a:t>
            </a:r>
          </a:p>
          <a:p>
            <a:r>
              <a:rPr dirty="0" smtClean="0"/>
              <a:t>Bartolomejská noc </a:t>
            </a:r>
            <a:r>
              <a:rPr lang="sk-SK" dirty="0" smtClean="0"/>
              <a:t>-</a:t>
            </a:r>
            <a:r>
              <a:rPr dirty="0" smtClean="0"/>
              <a:t> 23. na 24. august 1572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bar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78173" y="1733769"/>
            <a:ext cx="3521075" cy="212941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Opulent.thmx</Template>
  <TotalTime>5881</TotalTime>
  <Words>626</Words>
  <Application>Microsoft Macintosh PowerPoint</Application>
  <PresentationFormat>On-screen Show (4:3)</PresentationFormat>
  <Paragraphs>110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Opulent</vt:lpstr>
      <vt:lpstr>PowerPoint Presentation</vt:lpstr>
      <vt:lpstr>Obdobie Reformácie </vt:lpstr>
      <vt:lpstr>Martin Luther</vt:lpstr>
      <vt:lpstr>Tomáš Müntzer</vt:lpstr>
      <vt:lpstr>Zápas o postavenie nového učenia</vt:lpstr>
      <vt:lpstr>Ulrich Zwingli</vt:lpstr>
      <vt:lpstr>Ján Kalvín</vt:lpstr>
      <vt:lpstr>Reformácia v anglicku</vt:lpstr>
      <vt:lpstr>NÁBOŽENSKÉ VOJNY VO FRANCÚZSKU</vt:lpstr>
      <vt:lpstr>PowerPoint Presentation</vt:lpstr>
      <vt:lpstr>Habsburgská monarchia r. 1547</vt:lpstr>
      <vt:lpstr>Situácia pred osvietenstvom na našom území</vt:lpstr>
      <vt:lpstr>PowerPoint Presentation</vt:lpstr>
      <vt:lpstr>Reformácia na Slovensku  1526 - 1610</vt:lpstr>
      <vt:lpstr>rekatolizácia</vt:lpstr>
      <vt:lpstr>Rekatolizácia v čechách a na morave</vt:lpstr>
      <vt:lpstr>po Satmárskom mieri a vláda Márie Terézie</vt:lpstr>
      <vt:lpstr>PowerPoint Presentation</vt:lpstr>
    </vt:vector>
  </TitlesOfParts>
  <Manager/>
  <Company>Univerzita Komenskeho Bratislava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Zdenka Bencurova</dc:creator>
  <cp:keywords/>
  <dc:description/>
  <cp:lastModifiedBy>Zdenka Bencúrová</cp:lastModifiedBy>
  <cp:revision>197</cp:revision>
  <dcterms:created xsi:type="dcterms:W3CDTF">2013-03-11T10:16:41Z</dcterms:created>
  <dcterms:modified xsi:type="dcterms:W3CDTF">2013-05-27T13:15:50Z</dcterms:modified>
  <cp:category/>
</cp:coreProperties>
</file>