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  <p:sldMasterId id="2147483659" r:id="rId2"/>
    <p:sldMasterId id="2147483660" r:id="rId3"/>
    <p:sldMasterId id="2147483661" r:id="rId4"/>
    <p:sldMasterId id="2147483663" r:id="rId5"/>
  </p:sldMasterIdLst>
  <p:notesMasterIdLst>
    <p:notesMasterId r:id="rId22"/>
  </p:notesMasterIdLst>
  <p:handoutMasterIdLst>
    <p:handoutMasterId r:id="rId23"/>
  </p:handoutMasterIdLst>
  <p:sldIdLst>
    <p:sldId id="260" r:id="rId6"/>
    <p:sldId id="257" r:id="rId7"/>
    <p:sldId id="258" r:id="rId8"/>
    <p:sldId id="259" r:id="rId9"/>
    <p:sldId id="263" r:id="rId10"/>
    <p:sldId id="264" r:id="rId11"/>
    <p:sldId id="265" r:id="rId12"/>
    <p:sldId id="267" r:id="rId13"/>
    <p:sldId id="266" r:id="rId14"/>
    <p:sldId id="268" r:id="rId15"/>
    <p:sldId id="269" r:id="rId16"/>
    <p:sldId id="270" r:id="rId17"/>
    <p:sldId id="271" r:id="rId18"/>
    <p:sldId id="272" r:id="rId19"/>
    <p:sldId id="273" r:id="rId20"/>
    <p:sldId id="262" r:id="rId21"/>
  </p:sldIdLst>
  <p:sldSz cx="9144000" cy="6858000" type="screen4x3"/>
  <p:notesSz cx="6797675" cy="992663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4E4E4"/>
    <a:srgbClr val="F5F5F5"/>
    <a:srgbClr val="F8F8F8"/>
    <a:srgbClr val="EAEAEA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108" autoAdjust="0"/>
    <p:restoredTop sz="94611" autoAdjust="0"/>
  </p:normalViewPr>
  <p:slideViewPr>
    <p:cSldViewPr snapToGrid="0">
      <p:cViewPr>
        <p:scale>
          <a:sx n="114" d="100"/>
          <a:sy n="114" d="100"/>
        </p:scale>
        <p:origin x="-1644" y="18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BCC7A4E-FE55-4D03-B34D-08B67208BE79}" type="doc">
      <dgm:prSet loTypeId="urn:microsoft.com/office/officeart/2005/8/layout/hProcess9" loCatId="process" qsTypeId="urn:microsoft.com/office/officeart/2005/8/quickstyle/simple1" qsCatId="simple" csTypeId="urn:microsoft.com/office/officeart/2005/8/colors/colorful4" csCatId="colorful" phldr="1"/>
      <dgm:spPr/>
    </dgm:pt>
    <dgm:pt modelId="{850976AF-E14A-4EA3-8945-775557ABDA8E}">
      <dgm:prSet phldrT="[Text]"/>
      <dgm:spPr/>
      <dgm:t>
        <a:bodyPr/>
        <a:lstStyle/>
        <a:p>
          <a:pPr algn="ctr"/>
          <a:r>
            <a:rPr lang="cs-CZ" b="1" dirty="0" smtClean="0"/>
            <a:t>Evokace</a:t>
          </a:r>
          <a:endParaRPr lang="cs-CZ" b="1" dirty="0"/>
        </a:p>
      </dgm:t>
    </dgm:pt>
    <dgm:pt modelId="{AB8E3C08-E8DC-4DAD-934C-54AD5C0194EB}" type="parTrans" cxnId="{1C082EFB-7849-4066-89A4-B146531F1ED4}">
      <dgm:prSet/>
      <dgm:spPr/>
      <dgm:t>
        <a:bodyPr/>
        <a:lstStyle/>
        <a:p>
          <a:endParaRPr lang="cs-CZ"/>
        </a:p>
      </dgm:t>
    </dgm:pt>
    <dgm:pt modelId="{F95E109E-FCC3-4DD4-A2CC-F1BDA14251A9}" type="sibTrans" cxnId="{1C082EFB-7849-4066-89A4-B146531F1ED4}">
      <dgm:prSet/>
      <dgm:spPr/>
      <dgm:t>
        <a:bodyPr/>
        <a:lstStyle/>
        <a:p>
          <a:endParaRPr lang="cs-CZ"/>
        </a:p>
      </dgm:t>
    </dgm:pt>
    <dgm:pt modelId="{34DBE056-EB45-413A-B1E7-0C24F1A349CD}">
      <dgm:prSet phldrT="[Text]"/>
      <dgm:spPr/>
      <dgm:t>
        <a:bodyPr/>
        <a:lstStyle/>
        <a:p>
          <a:pPr algn="ctr"/>
          <a:r>
            <a:rPr lang="cs-CZ" b="1" dirty="0" smtClean="0"/>
            <a:t>Uvědomění si</a:t>
          </a:r>
          <a:endParaRPr lang="cs-CZ" b="1" dirty="0"/>
        </a:p>
      </dgm:t>
    </dgm:pt>
    <dgm:pt modelId="{674EEACB-E545-44F8-B5DB-A4E07E550EBF}" type="parTrans" cxnId="{408EAB86-A5E7-434F-9382-E62E607BCFA2}">
      <dgm:prSet/>
      <dgm:spPr/>
      <dgm:t>
        <a:bodyPr/>
        <a:lstStyle/>
        <a:p>
          <a:endParaRPr lang="cs-CZ"/>
        </a:p>
      </dgm:t>
    </dgm:pt>
    <dgm:pt modelId="{AC78A195-D95F-46FD-9635-35D484752BEE}" type="sibTrans" cxnId="{408EAB86-A5E7-434F-9382-E62E607BCFA2}">
      <dgm:prSet/>
      <dgm:spPr/>
      <dgm:t>
        <a:bodyPr/>
        <a:lstStyle/>
        <a:p>
          <a:endParaRPr lang="cs-CZ"/>
        </a:p>
      </dgm:t>
    </dgm:pt>
    <dgm:pt modelId="{BE8EA872-79FE-4A62-AC55-1EC72AEE49BF}">
      <dgm:prSet phldrT="[Text]"/>
      <dgm:spPr/>
      <dgm:t>
        <a:bodyPr/>
        <a:lstStyle/>
        <a:p>
          <a:pPr algn="ctr"/>
          <a:r>
            <a:rPr lang="cs-CZ" b="1" dirty="0" smtClean="0"/>
            <a:t>Reflexe</a:t>
          </a:r>
          <a:endParaRPr lang="cs-CZ" b="1" dirty="0"/>
        </a:p>
      </dgm:t>
    </dgm:pt>
    <dgm:pt modelId="{185C59B9-ACC1-474D-BE86-E67FB256E4D1}" type="parTrans" cxnId="{FB803BD1-DE3E-43FC-98F0-EF83E32C9D92}">
      <dgm:prSet/>
      <dgm:spPr/>
      <dgm:t>
        <a:bodyPr/>
        <a:lstStyle/>
        <a:p>
          <a:endParaRPr lang="cs-CZ"/>
        </a:p>
      </dgm:t>
    </dgm:pt>
    <dgm:pt modelId="{9DA7B6D2-9EDD-4657-935A-4026BFFF3232}" type="sibTrans" cxnId="{FB803BD1-DE3E-43FC-98F0-EF83E32C9D92}">
      <dgm:prSet/>
      <dgm:spPr/>
      <dgm:t>
        <a:bodyPr/>
        <a:lstStyle/>
        <a:p>
          <a:endParaRPr lang="cs-CZ"/>
        </a:p>
      </dgm:t>
    </dgm:pt>
    <dgm:pt modelId="{4E4A780E-1F14-4EC0-937E-8E29133CB141}">
      <dgm:prSet phldrT="[Text]"/>
      <dgm:spPr/>
      <dgm:t>
        <a:bodyPr/>
        <a:lstStyle/>
        <a:p>
          <a:pPr algn="l"/>
          <a:r>
            <a:rPr lang="cs-CZ" dirty="0" smtClean="0"/>
            <a:t>žáci si vybavují to, co si myslí o tématu, vědí jistě, domnívají</a:t>
          </a:r>
          <a:endParaRPr lang="cs-CZ" dirty="0"/>
        </a:p>
      </dgm:t>
    </dgm:pt>
    <dgm:pt modelId="{78843F0F-2D96-41CD-ABFA-A91656CA72F6}" type="parTrans" cxnId="{ADEFB363-E904-41C8-9AE0-5B0D7985FD81}">
      <dgm:prSet/>
      <dgm:spPr/>
      <dgm:t>
        <a:bodyPr/>
        <a:lstStyle/>
        <a:p>
          <a:endParaRPr lang="cs-CZ"/>
        </a:p>
      </dgm:t>
    </dgm:pt>
    <dgm:pt modelId="{5552B6DA-B5FD-4353-89F7-EE5FA9893254}" type="sibTrans" cxnId="{ADEFB363-E904-41C8-9AE0-5B0D7985FD81}">
      <dgm:prSet/>
      <dgm:spPr/>
      <dgm:t>
        <a:bodyPr/>
        <a:lstStyle/>
        <a:p>
          <a:endParaRPr lang="cs-CZ"/>
        </a:p>
      </dgm:t>
    </dgm:pt>
    <dgm:pt modelId="{BA4D7DCE-C581-4F0D-B2BD-88A7464875B6}">
      <dgm:prSet/>
      <dgm:spPr/>
      <dgm:t>
        <a:bodyPr/>
        <a:lstStyle/>
        <a:p>
          <a:pPr algn="l"/>
          <a:r>
            <a:rPr lang="cs-CZ" smtClean="0"/>
            <a:t>v procesu vybavování (evokování) strukturuje </a:t>
          </a:r>
          <a:endParaRPr lang="cs-CZ"/>
        </a:p>
      </dgm:t>
    </dgm:pt>
    <dgm:pt modelId="{B4DE279C-1975-4E58-804B-FC359A4EC2B3}" type="parTrans" cxnId="{0569F2E1-D4E2-413E-80B4-E22DA297C566}">
      <dgm:prSet/>
      <dgm:spPr/>
      <dgm:t>
        <a:bodyPr/>
        <a:lstStyle/>
        <a:p>
          <a:endParaRPr lang="cs-CZ"/>
        </a:p>
      </dgm:t>
    </dgm:pt>
    <dgm:pt modelId="{CEC7444F-47E5-45A0-ACD2-FD47E5EC69C1}" type="sibTrans" cxnId="{0569F2E1-D4E2-413E-80B4-E22DA297C566}">
      <dgm:prSet/>
      <dgm:spPr/>
      <dgm:t>
        <a:bodyPr/>
        <a:lstStyle/>
        <a:p>
          <a:endParaRPr lang="cs-CZ"/>
        </a:p>
      </dgm:t>
    </dgm:pt>
    <dgm:pt modelId="{75187FD9-0D49-47B4-AF9F-EFCDA61ABFD0}">
      <dgm:prSet/>
      <dgm:spPr/>
      <dgm:t>
        <a:bodyPr/>
        <a:lstStyle/>
        <a:p>
          <a:pPr algn="l"/>
          <a:r>
            <a:rPr lang="cs-CZ" smtClean="0"/>
            <a:t>vnitřní motivace pro učení </a:t>
          </a:r>
          <a:endParaRPr lang="cs-CZ"/>
        </a:p>
      </dgm:t>
    </dgm:pt>
    <dgm:pt modelId="{A5AB5603-7F9D-43F9-B8E2-BDBA15356380}" type="parTrans" cxnId="{AB669002-7896-4A95-9400-979294B96806}">
      <dgm:prSet/>
      <dgm:spPr/>
      <dgm:t>
        <a:bodyPr/>
        <a:lstStyle/>
        <a:p>
          <a:endParaRPr lang="cs-CZ"/>
        </a:p>
      </dgm:t>
    </dgm:pt>
    <dgm:pt modelId="{F0C0E40D-19FE-4EB4-A881-73F7BEEE37CE}" type="sibTrans" cxnId="{AB669002-7896-4A95-9400-979294B96806}">
      <dgm:prSet/>
      <dgm:spPr/>
      <dgm:t>
        <a:bodyPr/>
        <a:lstStyle/>
        <a:p>
          <a:endParaRPr lang="cs-CZ"/>
        </a:p>
      </dgm:t>
    </dgm:pt>
    <dgm:pt modelId="{D313CEA7-84C7-4493-9672-F10BACC4DBB3}">
      <dgm:prSet/>
      <dgm:spPr/>
      <dgm:t>
        <a:bodyPr/>
        <a:lstStyle/>
        <a:p>
          <a:pPr algn="l"/>
          <a:r>
            <a:rPr lang="cs-CZ" dirty="0" smtClean="0"/>
            <a:t>aktivně zpracovávají zdroj nových informací</a:t>
          </a:r>
          <a:endParaRPr lang="cs-CZ" dirty="0"/>
        </a:p>
      </dgm:t>
    </dgm:pt>
    <dgm:pt modelId="{E1B510BB-597E-4DC5-8DAB-93CE70868EA4}" type="parTrans" cxnId="{9152ABC0-B947-4628-AC24-E46F3D06D131}">
      <dgm:prSet/>
      <dgm:spPr/>
      <dgm:t>
        <a:bodyPr/>
        <a:lstStyle/>
        <a:p>
          <a:endParaRPr lang="cs-CZ"/>
        </a:p>
      </dgm:t>
    </dgm:pt>
    <dgm:pt modelId="{575619F2-1EC6-41A4-AD61-D08117592DE5}" type="sibTrans" cxnId="{9152ABC0-B947-4628-AC24-E46F3D06D131}">
      <dgm:prSet/>
      <dgm:spPr/>
      <dgm:t>
        <a:bodyPr/>
        <a:lstStyle/>
        <a:p>
          <a:endParaRPr lang="cs-CZ"/>
        </a:p>
      </dgm:t>
    </dgm:pt>
    <dgm:pt modelId="{A763B49E-0878-4A30-A9EA-50D5F98FD6D3}">
      <dgm:prSet/>
      <dgm:spPr/>
      <dgm:t>
        <a:bodyPr/>
        <a:lstStyle/>
        <a:p>
          <a:pPr algn="l"/>
          <a:r>
            <a:rPr lang="cs-CZ" dirty="0" smtClean="0"/>
            <a:t>procházejí novou zkušeností</a:t>
          </a:r>
          <a:endParaRPr lang="cs-CZ" dirty="0"/>
        </a:p>
      </dgm:t>
    </dgm:pt>
    <dgm:pt modelId="{6BF6FA92-F0CF-4940-A12C-53FDBAA354A6}" type="parTrans" cxnId="{CBCF4718-0346-4E84-A006-D1825A971065}">
      <dgm:prSet/>
      <dgm:spPr/>
      <dgm:t>
        <a:bodyPr/>
        <a:lstStyle/>
        <a:p>
          <a:endParaRPr lang="cs-CZ"/>
        </a:p>
      </dgm:t>
    </dgm:pt>
    <dgm:pt modelId="{FD644E54-7762-40DA-831F-EEEF6F7861E8}" type="sibTrans" cxnId="{CBCF4718-0346-4E84-A006-D1825A971065}">
      <dgm:prSet/>
      <dgm:spPr/>
      <dgm:t>
        <a:bodyPr/>
        <a:lstStyle/>
        <a:p>
          <a:endParaRPr lang="cs-CZ"/>
        </a:p>
      </dgm:t>
    </dgm:pt>
    <dgm:pt modelId="{175AD955-5621-466D-A3CC-C557F140CB35}">
      <dgm:prSet/>
      <dgm:spPr/>
      <dgm:t>
        <a:bodyPr/>
        <a:lstStyle/>
        <a:p>
          <a:pPr algn="l"/>
          <a:r>
            <a:rPr lang="cs-CZ" dirty="0" smtClean="0"/>
            <a:t>propojují nové informace</a:t>
          </a:r>
          <a:endParaRPr lang="cs-CZ" dirty="0"/>
        </a:p>
      </dgm:t>
    </dgm:pt>
    <dgm:pt modelId="{F9846C33-407C-4A98-8A7B-E7B5153764D1}" type="parTrans" cxnId="{3780E4E3-45CE-4F81-BC59-C48C24F6A257}">
      <dgm:prSet/>
      <dgm:spPr/>
      <dgm:t>
        <a:bodyPr/>
        <a:lstStyle/>
        <a:p>
          <a:endParaRPr lang="cs-CZ"/>
        </a:p>
      </dgm:t>
    </dgm:pt>
    <dgm:pt modelId="{A9471126-C775-472C-BBF2-F9961C55C76C}" type="sibTrans" cxnId="{3780E4E3-45CE-4F81-BC59-C48C24F6A257}">
      <dgm:prSet/>
      <dgm:spPr/>
      <dgm:t>
        <a:bodyPr/>
        <a:lstStyle/>
        <a:p>
          <a:endParaRPr lang="cs-CZ"/>
        </a:p>
      </dgm:t>
    </dgm:pt>
    <dgm:pt modelId="{A9EEFABD-1535-43F0-8B81-863CB64E1E65}">
      <dgm:prSet phldrT="[Text]"/>
      <dgm:spPr/>
      <dgm:t>
        <a:bodyPr/>
        <a:lstStyle/>
        <a:p>
          <a:pPr algn="l"/>
          <a:endParaRPr lang="cs-CZ" dirty="0"/>
        </a:p>
      </dgm:t>
    </dgm:pt>
    <dgm:pt modelId="{5304438F-D0B1-4279-B036-1C417BF57DA1}" type="parTrans" cxnId="{66442009-5D03-4751-AEC2-569604058A1B}">
      <dgm:prSet/>
      <dgm:spPr/>
      <dgm:t>
        <a:bodyPr/>
        <a:lstStyle/>
        <a:p>
          <a:endParaRPr lang="cs-CZ"/>
        </a:p>
      </dgm:t>
    </dgm:pt>
    <dgm:pt modelId="{0B84341D-64F9-4828-B6E6-B69013D0B441}" type="sibTrans" cxnId="{66442009-5D03-4751-AEC2-569604058A1B}">
      <dgm:prSet/>
      <dgm:spPr/>
      <dgm:t>
        <a:bodyPr/>
        <a:lstStyle/>
        <a:p>
          <a:endParaRPr lang="cs-CZ"/>
        </a:p>
      </dgm:t>
    </dgm:pt>
    <dgm:pt modelId="{2FC2D04C-2E0E-4321-AA2B-25A2243BACD3}">
      <dgm:prSet phldrT="[Text]"/>
      <dgm:spPr/>
      <dgm:t>
        <a:bodyPr/>
        <a:lstStyle/>
        <a:p>
          <a:pPr algn="l"/>
          <a:r>
            <a:rPr lang="cs-CZ" b="0" dirty="0" smtClean="0"/>
            <a:t>ohlíží se za procesem učení</a:t>
          </a:r>
          <a:endParaRPr lang="cs-CZ" b="0" dirty="0"/>
        </a:p>
      </dgm:t>
    </dgm:pt>
    <dgm:pt modelId="{E335F0F6-9CEB-47DD-8DAB-FFD08D4C3B64}" type="parTrans" cxnId="{6B9A97AA-FD4C-4BE2-9BAD-E07B14664B35}">
      <dgm:prSet/>
      <dgm:spPr/>
      <dgm:t>
        <a:bodyPr/>
        <a:lstStyle/>
        <a:p>
          <a:endParaRPr lang="cs-CZ"/>
        </a:p>
      </dgm:t>
    </dgm:pt>
    <dgm:pt modelId="{6533D7E4-369F-4FFB-A211-69299797D30D}" type="sibTrans" cxnId="{6B9A97AA-FD4C-4BE2-9BAD-E07B14664B35}">
      <dgm:prSet/>
      <dgm:spPr/>
      <dgm:t>
        <a:bodyPr/>
        <a:lstStyle/>
        <a:p>
          <a:endParaRPr lang="cs-CZ"/>
        </a:p>
      </dgm:t>
    </dgm:pt>
    <dgm:pt modelId="{9C413806-7EB8-4502-B10D-CFB3073A088B}">
      <dgm:prSet/>
      <dgm:spPr/>
      <dgm:t>
        <a:bodyPr/>
        <a:lstStyle/>
        <a:p>
          <a:pPr algn="l"/>
          <a:r>
            <a:rPr lang="cs-CZ" b="0" dirty="0" smtClean="0"/>
            <a:t>formuluje si svůj nový obraz tématu</a:t>
          </a:r>
          <a:endParaRPr lang="cs-CZ" b="0" dirty="0"/>
        </a:p>
      </dgm:t>
    </dgm:pt>
    <dgm:pt modelId="{3904EB74-DD4B-4730-833F-4740A0F2E71F}" type="parTrans" cxnId="{66312DB6-E486-4D9F-8C0A-46E0EFB8DDDC}">
      <dgm:prSet/>
      <dgm:spPr/>
      <dgm:t>
        <a:bodyPr/>
        <a:lstStyle/>
        <a:p>
          <a:endParaRPr lang="cs-CZ"/>
        </a:p>
      </dgm:t>
    </dgm:pt>
    <dgm:pt modelId="{03C1FC46-8343-4690-81FC-97F8DC6E9DDF}" type="sibTrans" cxnId="{66312DB6-E486-4D9F-8C0A-46E0EFB8DDDC}">
      <dgm:prSet/>
      <dgm:spPr/>
      <dgm:t>
        <a:bodyPr/>
        <a:lstStyle/>
        <a:p>
          <a:endParaRPr lang="cs-CZ"/>
        </a:p>
      </dgm:t>
    </dgm:pt>
    <dgm:pt modelId="{BDB1EDEF-2F87-4F9C-9206-8AE6822BFBDB}" type="pres">
      <dgm:prSet presAssocID="{FBCC7A4E-FE55-4D03-B34D-08B67208BE79}" presName="CompostProcess" presStyleCnt="0">
        <dgm:presLayoutVars>
          <dgm:dir/>
          <dgm:resizeHandles val="exact"/>
        </dgm:presLayoutVars>
      </dgm:prSet>
      <dgm:spPr/>
    </dgm:pt>
    <dgm:pt modelId="{72361550-B0B9-491E-B6E3-846CD56DD5A2}" type="pres">
      <dgm:prSet presAssocID="{FBCC7A4E-FE55-4D03-B34D-08B67208BE79}" presName="arrow" presStyleLbl="bgShp" presStyleIdx="0" presStyleCnt="1"/>
      <dgm:spPr/>
    </dgm:pt>
    <dgm:pt modelId="{D5A65BAC-0214-4408-ACEB-F0BC3D2DFA9E}" type="pres">
      <dgm:prSet presAssocID="{FBCC7A4E-FE55-4D03-B34D-08B67208BE79}" presName="linearProcess" presStyleCnt="0"/>
      <dgm:spPr/>
    </dgm:pt>
    <dgm:pt modelId="{0F58B7A9-BFE6-4063-962D-8DBAFC62267E}" type="pres">
      <dgm:prSet presAssocID="{850976AF-E14A-4EA3-8945-775557ABDA8E}" presName="text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E9DBDF03-87E6-4283-87CF-CDF9BD624D69}" type="pres">
      <dgm:prSet presAssocID="{F95E109E-FCC3-4DD4-A2CC-F1BDA14251A9}" presName="sibTrans" presStyleCnt="0"/>
      <dgm:spPr/>
    </dgm:pt>
    <dgm:pt modelId="{CF63783E-F401-4BDA-98EE-6F1FE6C8E0EF}" type="pres">
      <dgm:prSet presAssocID="{34DBE056-EB45-413A-B1E7-0C24F1A349CD}" presName="text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C768999F-836C-4075-8B64-D8E36131B66B}" type="pres">
      <dgm:prSet presAssocID="{AC78A195-D95F-46FD-9635-35D484752BEE}" presName="sibTrans" presStyleCnt="0"/>
      <dgm:spPr/>
    </dgm:pt>
    <dgm:pt modelId="{E13F6ABD-79E8-4D70-A17D-77E832571C15}" type="pres">
      <dgm:prSet presAssocID="{BE8EA872-79FE-4A62-AC55-1EC72AEE49BF}" presName="tex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0B2641C3-9BCC-4EDC-8EC1-22172F929AA1}" type="presOf" srcId="{BE8EA872-79FE-4A62-AC55-1EC72AEE49BF}" destId="{E13F6ABD-79E8-4D70-A17D-77E832571C15}" srcOrd="0" destOrd="0" presId="urn:microsoft.com/office/officeart/2005/8/layout/hProcess9"/>
    <dgm:cxn modelId="{AB669002-7896-4A95-9400-979294B96806}" srcId="{850976AF-E14A-4EA3-8945-775557ABDA8E}" destId="{75187FD9-0D49-47B4-AF9F-EFCDA61ABFD0}" srcOrd="2" destOrd="0" parTransId="{A5AB5603-7F9D-43F9-B8E2-BDBA15356380}" sibTransId="{F0C0E40D-19FE-4EB4-A881-73F7BEEE37CE}"/>
    <dgm:cxn modelId="{EEE48BC4-E75D-4B28-BF03-B40D57472C74}" type="presOf" srcId="{9C413806-7EB8-4502-B10D-CFB3073A088B}" destId="{E13F6ABD-79E8-4D70-A17D-77E832571C15}" srcOrd="0" destOrd="2" presId="urn:microsoft.com/office/officeart/2005/8/layout/hProcess9"/>
    <dgm:cxn modelId="{ADEFB363-E904-41C8-9AE0-5B0D7985FD81}" srcId="{850976AF-E14A-4EA3-8945-775557ABDA8E}" destId="{4E4A780E-1F14-4EC0-937E-8E29133CB141}" srcOrd="0" destOrd="0" parTransId="{78843F0F-2D96-41CD-ABFA-A91656CA72F6}" sibTransId="{5552B6DA-B5FD-4353-89F7-EE5FA9893254}"/>
    <dgm:cxn modelId="{66442009-5D03-4751-AEC2-569604058A1B}" srcId="{34DBE056-EB45-413A-B1E7-0C24F1A349CD}" destId="{A9EEFABD-1535-43F0-8B81-863CB64E1E65}" srcOrd="3" destOrd="0" parTransId="{5304438F-D0B1-4279-B036-1C417BF57DA1}" sibTransId="{0B84341D-64F9-4828-B6E6-B69013D0B441}"/>
    <dgm:cxn modelId="{DCE96CBB-B420-4684-B835-150BAE62E342}" type="presOf" srcId="{175AD955-5621-466D-A3CC-C557F140CB35}" destId="{CF63783E-F401-4BDA-98EE-6F1FE6C8E0EF}" srcOrd="0" destOrd="3" presId="urn:microsoft.com/office/officeart/2005/8/layout/hProcess9"/>
    <dgm:cxn modelId="{9F804600-D49D-4572-B833-512998BE06FC}" type="presOf" srcId="{75187FD9-0D49-47B4-AF9F-EFCDA61ABFD0}" destId="{0F58B7A9-BFE6-4063-962D-8DBAFC62267E}" srcOrd="0" destOrd="3" presId="urn:microsoft.com/office/officeart/2005/8/layout/hProcess9"/>
    <dgm:cxn modelId="{9152ABC0-B947-4628-AC24-E46F3D06D131}" srcId="{34DBE056-EB45-413A-B1E7-0C24F1A349CD}" destId="{D313CEA7-84C7-4493-9672-F10BACC4DBB3}" srcOrd="0" destOrd="0" parTransId="{E1B510BB-597E-4DC5-8DAB-93CE70868EA4}" sibTransId="{575619F2-1EC6-41A4-AD61-D08117592DE5}"/>
    <dgm:cxn modelId="{7354A0B6-0715-4711-BB51-2FFFF08FEF90}" type="presOf" srcId="{FBCC7A4E-FE55-4D03-B34D-08B67208BE79}" destId="{BDB1EDEF-2F87-4F9C-9206-8AE6822BFBDB}" srcOrd="0" destOrd="0" presId="urn:microsoft.com/office/officeart/2005/8/layout/hProcess9"/>
    <dgm:cxn modelId="{1C082EFB-7849-4066-89A4-B146531F1ED4}" srcId="{FBCC7A4E-FE55-4D03-B34D-08B67208BE79}" destId="{850976AF-E14A-4EA3-8945-775557ABDA8E}" srcOrd="0" destOrd="0" parTransId="{AB8E3C08-E8DC-4DAD-934C-54AD5C0194EB}" sibTransId="{F95E109E-FCC3-4DD4-A2CC-F1BDA14251A9}"/>
    <dgm:cxn modelId="{FB803BD1-DE3E-43FC-98F0-EF83E32C9D92}" srcId="{FBCC7A4E-FE55-4D03-B34D-08B67208BE79}" destId="{BE8EA872-79FE-4A62-AC55-1EC72AEE49BF}" srcOrd="2" destOrd="0" parTransId="{185C59B9-ACC1-474D-BE86-E67FB256E4D1}" sibTransId="{9DA7B6D2-9EDD-4657-935A-4026BFFF3232}"/>
    <dgm:cxn modelId="{6B9A97AA-FD4C-4BE2-9BAD-E07B14664B35}" srcId="{BE8EA872-79FE-4A62-AC55-1EC72AEE49BF}" destId="{2FC2D04C-2E0E-4321-AA2B-25A2243BACD3}" srcOrd="0" destOrd="0" parTransId="{E335F0F6-9CEB-47DD-8DAB-FFD08D4C3B64}" sibTransId="{6533D7E4-369F-4FFB-A211-69299797D30D}"/>
    <dgm:cxn modelId="{CAE8B6A4-E428-4787-8FDA-554A603C25A7}" type="presOf" srcId="{D313CEA7-84C7-4493-9672-F10BACC4DBB3}" destId="{CF63783E-F401-4BDA-98EE-6F1FE6C8E0EF}" srcOrd="0" destOrd="1" presId="urn:microsoft.com/office/officeart/2005/8/layout/hProcess9"/>
    <dgm:cxn modelId="{3780E4E3-45CE-4F81-BC59-C48C24F6A257}" srcId="{34DBE056-EB45-413A-B1E7-0C24F1A349CD}" destId="{175AD955-5621-466D-A3CC-C557F140CB35}" srcOrd="2" destOrd="0" parTransId="{F9846C33-407C-4A98-8A7B-E7B5153764D1}" sibTransId="{A9471126-C775-472C-BBF2-F9961C55C76C}"/>
    <dgm:cxn modelId="{690AA878-ACE0-47C2-B785-9EC0CC31564A}" type="presOf" srcId="{A763B49E-0878-4A30-A9EA-50D5F98FD6D3}" destId="{CF63783E-F401-4BDA-98EE-6F1FE6C8E0EF}" srcOrd="0" destOrd="2" presId="urn:microsoft.com/office/officeart/2005/8/layout/hProcess9"/>
    <dgm:cxn modelId="{408EAB86-A5E7-434F-9382-E62E607BCFA2}" srcId="{FBCC7A4E-FE55-4D03-B34D-08B67208BE79}" destId="{34DBE056-EB45-413A-B1E7-0C24F1A349CD}" srcOrd="1" destOrd="0" parTransId="{674EEACB-E545-44F8-B5DB-A4E07E550EBF}" sibTransId="{AC78A195-D95F-46FD-9635-35D484752BEE}"/>
    <dgm:cxn modelId="{1BE9708A-5130-4CD0-8AA3-11306CF295FF}" type="presOf" srcId="{34DBE056-EB45-413A-B1E7-0C24F1A349CD}" destId="{CF63783E-F401-4BDA-98EE-6F1FE6C8E0EF}" srcOrd="0" destOrd="0" presId="urn:microsoft.com/office/officeart/2005/8/layout/hProcess9"/>
    <dgm:cxn modelId="{B4B826A5-E163-4018-8042-4BD0E68E00CC}" type="presOf" srcId="{4E4A780E-1F14-4EC0-937E-8E29133CB141}" destId="{0F58B7A9-BFE6-4063-962D-8DBAFC62267E}" srcOrd="0" destOrd="1" presId="urn:microsoft.com/office/officeart/2005/8/layout/hProcess9"/>
    <dgm:cxn modelId="{F1AFC089-8DCF-4E37-8D20-D78DDF1F5150}" type="presOf" srcId="{2FC2D04C-2E0E-4321-AA2B-25A2243BACD3}" destId="{E13F6ABD-79E8-4D70-A17D-77E832571C15}" srcOrd="0" destOrd="1" presId="urn:microsoft.com/office/officeart/2005/8/layout/hProcess9"/>
    <dgm:cxn modelId="{66312DB6-E486-4D9F-8C0A-46E0EFB8DDDC}" srcId="{BE8EA872-79FE-4A62-AC55-1EC72AEE49BF}" destId="{9C413806-7EB8-4502-B10D-CFB3073A088B}" srcOrd="1" destOrd="0" parTransId="{3904EB74-DD4B-4730-833F-4740A0F2E71F}" sibTransId="{03C1FC46-8343-4690-81FC-97F8DC6E9DDF}"/>
    <dgm:cxn modelId="{3992F689-F84F-43DB-B915-F0FC34D408F0}" type="presOf" srcId="{850976AF-E14A-4EA3-8945-775557ABDA8E}" destId="{0F58B7A9-BFE6-4063-962D-8DBAFC62267E}" srcOrd="0" destOrd="0" presId="urn:microsoft.com/office/officeart/2005/8/layout/hProcess9"/>
    <dgm:cxn modelId="{CBCF4718-0346-4E84-A006-D1825A971065}" srcId="{34DBE056-EB45-413A-B1E7-0C24F1A349CD}" destId="{A763B49E-0878-4A30-A9EA-50D5F98FD6D3}" srcOrd="1" destOrd="0" parTransId="{6BF6FA92-F0CF-4940-A12C-53FDBAA354A6}" sibTransId="{FD644E54-7762-40DA-831F-EEEF6F7861E8}"/>
    <dgm:cxn modelId="{D671A0EE-8FF1-4DCF-A0CD-F05DF946C10E}" type="presOf" srcId="{A9EEFABD-1535-43F0-8B81-863CB64E1E65}" destId="{CF63783E-F401-4BDA-98EE-6F1FE6C8E0EF}" srcOrd="0" destOrd="4" presId="urn:microsoft.com/office/officeart/2005/8/layout/hProcess9"/>
    <dgm:cxn modelId="{0569F2E1-D4E2-413E-80B4-E22DA297C566}" srcId="{850976AF-E14A-4EA3-8945-775557ABDA8E}" destId="{BA4D7DCE-C581-4F0D-B2BD-88A7464875B6}" srcOrd="1" destOrd="0" parTransId="{B4DE279C-1975-4E58-804B-FC359A4EC2B3}" sibTransId="{CEC7444F-47E5-45A0-ACD2-FD47E5EC69C1}"/>
    <dgm:cxn modelId="{6B2573F8-31AA-4A3A-97C4-A96C18792EB4}" type="presOf" srcId="{BA4D7DCE-C581-4F0D-B2BD-88A7464875B6}" destId="{0F58B7A9-BFE6-4063-962D-8DBAFC62267E}" srcOrd="0" destOrd="2" presId="urn:microsoft.com/office/officeart/2005/8/layout/hProcess9"/>
    <dgm:cxn modelId="{EA9C950E-C2F2-4AF1-BF67-885B7FB8931E}" type="presParOf" srcId="{BDB1EDEF-2F87-4F9C-9206-8AE6822BFBDB}" destId="{72361550-B0B9-491E-B6E3-846CD56DD5A2}" srcOrd="0" destOrd="0" presId="urn:microsoft.com/office/officeart/2005/8/layout/hProcess9"/>
    <dgm:cxn modelId="{E2EB8103-6BCA-412F-8404-88DD01DA3068}" type="presParOf" srcId="{BDB1EDEF-2F87-4F9C-9206-8AE6822BFBDB}" destId="{D5A65BAC-0214-4408-ACEB-F0BC3D2DFA9E}" srcOrd="1" destOrd="0" presId="urn:microsoft.com/office/officeart/2005/8/layout/hProcess9"/>
    <dgm:cxn modelId="{D140BEB6-DD77-4D26-9302-00DC6D96F89B}" type="presParOf" srcId="{D5A65BAC-0214-4408-ACEB-F0BC3D2DFA9E}" destId="{0F58B7A9-BFE6-4063-962D-8DBAFC62267E}" srcOrd="0" destOrd="0" presId="urn:microsoft.com/office/officeart/2005/8/layout/hProcess9"/>
    <dgm:cxn modelId="{65A6E5C9-202D-4775-AE2C-DAF18A1A87C6}" type="presParOf" srcId="{D5A65BAC-0214-4408-ACEB-F0BC3D2DFA9E}" destId="{E9DBDF03-87E6-4283-87CF-CDF9BD624D69}" srcOrd="1" destOrd="0" presId="urn:microsoft.com/office/officeart/2005/8/layout/hProcess9"/>
    <dgm:cxn modelId="{DF3F011F-3C08-48EC-B3BB-82A86E4615F8}" type="presParOf" srcId="{D5A65BAC-0214-4408-ACEB-F0BC3D2DFA9E}" destId="{CF63783E-F401-4BDA-98EE-6F1FE6C8E0EF}" srcOrd="2" destOrd="0" presId="urn:microsoft.com/office/officeart/2005/8/layout/hProcess9"/>
    <dgm:cxn modelId="{7B4D0334-4064-43FA-87CB-7BA3FFB8F037}" type="presParOf" srcId="{D5A65BAC-0214-4408-ACEB-F0BC3D2DFA9E}" destId="{C768999F-836C-4075-8B64-D8E36131B66B}" srcOrd="3" destOrd="0" presId="urn:microsoft.com/office/officeart/2005/8/layout/hProcess9"/>
    <dgm:cxn modelId="{BC2A8773-E02B-4A3D-B6E0-F9258801BE56}" type="presParOf" srcId="{D5A65BAC-0214-4408-ACEB-F0BC3D2DFA9E}" destId="{E13F6ABD-79E8-4D70-A17D-77E832571C15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361550-B0B9-491E-B6E3-846CD56DD5A2}">
      <dsp:nvSpPr>
        <dsp:cNvPr id="0" name=""/>
        <dsp:cNvSpPr/>
      </dsp:nvSpPr>
      <dsp:spPr>
        <a:xfrm>
          <a:off x="543407" y="0"/>
          <a:ext cx="6158616" cy="4999936"/>
        </a:xfrm>
        <a:prstGeom prst="rightArrow">
          <a:avLst/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58B7A9-BFE6-4063-962D-8DBAFC62267E}">
      <dsp:nvSpPr>
        <dsp:cNvPr id="0" name=""/>
        <dsp:cNvSpPr/>
      </dsp:nvSpPr>
      <dsp:spPr>
        <a:xfrm>
          <a:off x="7783" y="1499980"/>
          <a:ext cx="2332123" cy="1999974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700" b="1" kern="1200" dirty="0" smtClean="0"/>
            <a:t>Evokace</a:t>
          </a:r>
          <a:endParaRPr lang="cs-CZ" sz="1700" b="1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cs-CZ" sz="1300" kern="1200" dirty="0" smtClean="0"/>
            <a:t>žáci si vybavují to, co si myslí o tématu, vědí jistě, domnívají</a:t>
          </a:r>
          <a:endParaRPr lang="cs-CZ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cs-CZ" sz="1300" kern="1200" smtClean="0"/>
            <a:t>v procesu vybavování (evokování) strukturuje </a:t>
          </a:r>
          <a:endParaRPr lang="cs-CZ" sz="1300" kern="120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cs-CZ" sz="1300" kern="1200" smtClean="0"/>
            <a:t>vnitřní motivace pro učení </a:t>
          </a:r>
          <a:endParaRPr lang="cs-CZ" sz="1300" kern="1200"/>
        </a:p>
      </dsp:txBody>
      <dsp:txXfrm>
        <a:off x="105414" y="1597611"/>
        <a:ext cx="2136861" cy="1804712"/>
      </dsp:txXfrm>
    </dsp:sp>
    <dsp:sp modelId="{CF63783E-F401-4BDA-98EE-6F1FE6C8E0EF}">
      <dsp:nvSpPr>
        <dsp:cNvPr id="0" name=""/>
        <dsp:cNvSpPr/>
      </dsp:nvSpPr>
      <dsp:spPr>
        <a:xfrm>
          <a:off x="2456653" y="1499980"/>
          <a:ext cx="2332123" cy="1999974"/>
        </a:xfrm>
        <a:prstGeom prst="roundRect">
          <a:avLst/>
        </a:prstGeom>
        <a:solidFill>
          <a:schemeClr val="accent4">
            <a:hueOff val="4617393"/>
            <a:satOff val="34159"/>
            <a:lumOff val="4009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700" b="1" kern="1200" dirty="0" smtClean="0"/>
            <a:t>Uvědomění si</a:t>
          </a:r>
          <a:endParaRPr lang="cs-CZ" sz="1700" b="1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cs-CZ" sz="1300" kern="1200" dirty="0" smtClean="0"/>
            <a:t>aktivně zpracovávají zdroj nových informací</a:t>
          </a:r>
          <a:endParaRPr lang="cs-CZ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cs-CZ" sz="1300" kern="1200" dirty="0" smtClean="0"/>
            <a:t>procházejí novou zkušeností</a:t>
          </a:r>
          <a:endParaRPr lang="cs-CZ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cs-CZ" sz="1300" kern="1200" dirty="0" smtClean="0"/>
            <a:t>propojují nové informace</a:t>
          </a:r>
          <a:endParaRPr lang="cs-CZ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cs-CZ" sz="1300" kern="1200" dirty="0"/>
        </a:p>
      </dsp:txBody>
      <dsp:txXfrm>
        <a:off x="2554284" y="1597611"/>
        <a:ext cx="2136861" cy="1804712"/>
      </dsp:txXfrm>
    </dsp:sp>
    <dsp:sp modelId="{E13F6ABD-79E8-4D70-A17D-77E832571C15}">
      <dsp:nvSpPr>
        <dsp:cNvPr id="0" name=""/>
        <dsp:cNvSpPr/>
      </dsp:nvSpPr>
      <dsp:spPr>
        <a:xfrm>
          <a:off x="4905524" y="1499980"/>
          <a:ext cx="2332123" cy="1999974"/>
        </a:xfrm>
        <a:prstGeom prst="roundRect">
          <a:avLst/>
        </a:prstGeom>
        <a:solidFill>
          <a:schemeClr val="accent4">
            <a:hueOff val="9234786"/>
            <a:satOff val="68317"/>
            <a:lumOff val="8019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700" b="1" kern="1200" dirty="0" smtClean="0"/>
            <a:t>Reflexe</a:t>
          </a:r>
          <a:endParaRPr lang="cs-CZ" sz="1700" b="1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cs-CZ" sz="1300" b="0" kern="1200" dirty="0" smtClean="0"/>
            <a:t>ohlíží se za procesem učení</a:t>
          </a:r>
          <a:endParaRPr lang="cs-CZ" sz="1300" b="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cs-CZ" sz="1300" b="0" kern="1200" dirty="0" smtClean="0"/>
            <a:t>formuluje si svůj nový obraz tématu</a:t>
          </a:r>
          <a:endParaRPr lang="cs-CZ" sz="1300" b="0" kern="1200" dirty="0"/>
        </a:p>
      </dsp:txBody>
      <dsp:txXfrm>
        <a:off x="5003155" y="1597611"/>
        <a:ext cx="2136861" cy="180471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1275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975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1275" y="942975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374B5207-3F53-4A83-AED0-FF3977EE27B3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063576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/>
          </a:p>
        </p:txBody>
      </p:sp>
      <p:sp>
        <p:nvSpPr>
          <p:cNvPr id="102404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915988" y="744538"/>
            <a:ext cx="4965700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4875"/>
            <a:ext cx="5438775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C7CB930D-A3F1-4235-AD65-B12CB0DE17D0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2300783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D98C64D-BDC8-4D15-909C-448738A38E39}" type="slidenum">
              <a:rPr lang="cs-CZ"/>
              <a:pPr/>
              <a:t>3</a:t>
            </a:fld>
            <a:endParaRPr lang="cs-CZ"/>
          </a:p>
        </p:txBody>
      </p:sp>
      <p:sp>
        <p:nvSpPr>
          <p:cNvPr id="218114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218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FA1822D-CC71-4551-8B0C-90C539105101}" type="slidenum">
              <a:rPr lang="cs-CZ"/>
              <a:pPr/>
              <a:t>16</a:t>
            </a:fld>
            <a:endParaRPr lang="cs-CZ"/>
          </a:p>
        </p:txBody>
      </p:sp>
      <p:sp>
        <p:nvSpPr>
          <p:cNvPr id="233474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233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57" name="Rectangle 21"/>
          <p:cNvSpPr>
            <a:spLocks noChangeArrowheads="1"/>
          </p:cNvSpPr>
          <p:nvPr/>
        </p:nvSpPr>
        <p:spPr bwMode="auto">
          <a:xfrm>
            <a:off x="0" y="0"/>
            <a:ext cx="9144000" cy="2344738"/>
          </a:xfrm>
          <a:prstGeom prst="rect">
            <a:avLst/>
          </a:prstGeom>
          <a:gradFill rotWithShape="1">
            <a:gsLst>
              <a:gs pos="0">
                <a:srgbClr val="00287D"/>
              </a:gs>
              <a:gs pos="100000">
                <a:srgbClr val="00287D">
                  <a:gamma/>
                  <a:shade val="75686"/>
                  <a:invGamma/>
                </a:srgb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cs-CZ">
              <a:latin typeface="Arial" charset="0"/>
            </a:endParaRPr>
          </a:p>
        </p:txBody>
      </p:sp>
      <p:pic>
        <p:nvPicPr>
          <p:cNvPr id="65562" name="Picture 26" descr="titl CZ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0825" cy="685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548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2517775" y="2565400"/>
            <a:ext cx="5688013" cy="2663825"/>
          </a:xfrm>
        </p:spPr>
        <p:txBody>
          <a:bodyPr tIns="0" bIns="0" anchor="ctr"/>
          <a:lstStyle>
            <a:lvl1pPr>
              <a:defRPr sz="3200"/>
            </a:lvl1pPr>
          </a:lstStyle>
          <a:p>
            <a:pPr lvl="0"/>
            <a:r>
              <a:rPr lang="cs-CZ" noProof="0" smtClean="0"/>
              <a:t>Kliknutím lze upravit styl.</a:t>
            </a:r>
          </a:p>
        </p:txBody>
      </p:sp>
      <p:sp>
        <p:nvSpPr>
          <p:cNvPr id="65551" name="Rectangle 1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Název prezentace v zápatí</a:t>
            </a:r>
          </a:p>
        </p:txBody>
      </p:sp>
      <p:sp>
        <p:nvSpPr>
          <p:cNvPr id="65552" name="Rectangle 1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33A38601-360F-4EAC-8ADC-9407FF19B773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Název prezentace v zápatí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7A77A6B-6BA8-40D3-9737-149B489408FB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464909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897688" y="1125538"/>
            <a:ext cx="2057400" cy="500697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720725" y="1125538"/>
            <a:ext cx="6024563" cy="500697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Název prezentace v zápatí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F75AEF3-D69D-4294-AE3B-04A8D22CFCD1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770580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Název prezentace v zápatí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C841111-AD58-4013-A3F2-50CF7933F21D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002873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Název prezentace v zápatí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0EA6A98-C831-420B-B9AE-DC4735484E44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657593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Název prezentace v zápatí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1236C0E-86A5-4FBF-9072-7AC4A64852BB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439578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720725" y="1125538"/>
            <a:ext cx="4040188" cy="5006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913313" y="1125538"/>
            <a:ext cx="4041775" cy="5006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Název prezentace v zápatí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FEA45E4-C332-43B7-A29E-328FA84DDFE6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437277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Název prezentace v zápatí</a:t>
            </a:r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D6E8C71-A78A-4307-B572-F0264154A6D6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713175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Název prezentace v zápatí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5B251E1-05A5-496B-B311-E8BFEE486C46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02322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Název prezentace v zápatí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9FCDC3C-0A18-4163-9C00-18FEF0B49929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915315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Název prezentace v zápatí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2F90FDD-52F5-4550-83AB-7233AB6E0B42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357748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Název prezentace v zápatí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AC50A17-AB88-4E50-94BB-1471E6BF0FBB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797861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Název prezentace v zápatí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E624C8D-4168-44C2-9314-9AE8E967023C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739735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Název prezentace v zápatí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1E19DB2-7107-4384-8690-FA80F4711E27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97111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831013" y="274638"/>
            <a:ext cx="2124075" cy="5857875"/>
          </a:xfrm>
          <a:prstGeom prst="rect">
            <a:avLst/>
          </a:prstGeo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221413" cy="585787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Název prezentace v zápatí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7974CEF-2F81-4BA3-93D6-230ED462AA0F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913919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Název prezentace v zápatí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5CAFFE5-4FC2-41DB-AD3E-6537AC4930A9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67991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Název prezentace v zápatí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4FE8B5D-6EBA-4E5B-9D8D-A3AB2A665DD8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7117891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Název prezentace v zápatí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EE61C04-F4D7-42A8-831F-8CF04AE5EB7C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9965685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2520950" y="1125538"/>
            <a:ext cx="3140075" cy="5006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813425" y="1125538"/>
            <a:ext cx="3141663" cy="5006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Název prezentace v zápatí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13A856C-9135-4ED0-B2CE-26A942273033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0944956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Název prezentace v zápatí</a:t>
            </a:r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4DA3482-02A5-4A21-867C-88C79C982D5B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0980475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Název prezentace v zápatí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39463FD-F0FD-4312-AFA9-3C166B82469E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336449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Název prezentace v zápatí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9C97719-F24A-4788-88D4-61D0C8CE415B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830529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Název prezentace v zápatí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2533923-804A-488D-BE3B-337AEE7B09CA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2851811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Název prezentace v zápatí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11C2FCF-D15B-4AD8-8052-F428677803DE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6783394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Název prezentace v zápatí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976011A-306F-4177-8194-0660A9D7DAAA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7366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Název prezentace v zápatí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FA47369-8B5F-458D-BE3E-E855158E193A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0136815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831013" y="274638"/>
            <a:ext cx="2124075" cy="5857875"/>
          </a:xfrm>
          <a:prstGeom prst="rect">
            <a:avLst/>
          </a:prstGeo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221413" cy="585787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Název prezentace v zápatí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5E4C52A-368F-4971-88F6-8F410D192198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6217714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Rectangle 2"/>
          <p:cNvSpPr>
            <a:spLocks noChangeArrowheads="1"/>
          </p:cNvSpPr>
          <p:nvPr/>
        </p:nvSpPr>
        <p:spPr bwMode="auto">
          <a:xfrm>
            <a:off x="0" y="0"/>
            <a:ext cx="9144000" cy="2344738"/>
          </a:xfrm>
          <a:prstGeom prst="rect">
            <a:avLst/>
          </a:prstGeom>
          <a:gradFill rotWithShape="1">
            <a:gsLst>
              <a:gs pos="0">
                <a:srgbClr val="00287D"/>
              </a:gs>
              <a:gs pos="100000">
                <a:srgbClr val="00287D">
                  <a:gamma/>
                  <a:shade val="75686"/>
                  <a:invGamma/>
                </a:srgb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cs-CZ">
              <a:latin typeface="Arial" charset="0"/>
            </a:endParaRPr>
          </a:p>
        </p:txBody>
      </p:sp>
      <p:pic>
        <p:nvPicPr>
          <p:cNvPr id="222211" name="Picture 3" descr="titl CZ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0825" cy="685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2212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517775" y="2728913"/>
            <a:ext cx="5688013" cy="2157412"/>
          </a:xfrm>
        </p:spPr>
        <p:txBody>
          <a:bodyPr tIns="0" bIns="0" anchor="ctr"/>
          <a:lstStyle>
            <a:lvl1pPr>
              <a:defRPr sz="3200"/>
            </a:lvl1pPr>
          </a:lstStyle>
          <a:p>
            <a:pPr lvl="0"/>
            <a:r>
              <a:rPr lang="cs-CZ" noProof="0" smtClean="0"/>
              <a:t>Klepnutím lze upravit styl předlohy nadpisů.</a:t>
            </a:r>
          </a:p>
        </p:txBody>
      </p:sp>
      <p:sp>
        <p:nvSpPr>
          <p:cNvPr id="222213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Název prezentace v zápatí</a:t>
            </a:r>
          </a:p>
        </p:txBody>
      </p:sp>
      <p:sp>
        <p:nvSpPr>
          <p:cNvPr id="222214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2389C849-29C0-4228-9A14-AD7F7E818070}" type="slidenum">
              <a:rPr lang="cs-CZ"/>
              <a:pPr/>
              <a:t>‹#›</a:t>
            </a:fld>
            <a:endParaRPr lang="cs-CZ"/>
          </a:p>
        </p:txBody>
      </p:sp>
      <p:pic>
        <p:nvPicPr>
          <p:cNvPr id="222218" name="Picture 10" descr="OPVK_MU_rg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7925" y="5248275"/>
            <a:ext cx="4205288" cy="801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Název prezentace v zápatí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9B6BDA9-0E42-40FB-8B02-37A6E91DDA87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0148830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Název prezentace v zápatí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9A1672B-39DB-47C5-BA4B-A5D5F2855421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0933197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720725" y="2017713"/>
            <a:ext cx="4040188" cy="17843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913313" y="2017713"/>
            <a:ext cx="4041775" cy="17843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Název prezentace v zápatí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0BC6663-E9A2-488C-8A6C-602592E72658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3937150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Název prezentace v zápatí</a:t>
            </a:r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CC9FB3F-E293-4606-89CB-70947BEEB6AB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8955407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Název prezentace v zápatí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EE090BB-F9CB-465F-BC36-58003761B9B8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959965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720725" y="2017713"/>
            <a:ext cx="4040188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913313" y="2017713"/>
            <a:ext cx="40417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Název prezentace v zápatí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444D1B2-43F9-428D-BB1E-347BDCDCE055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833509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Název prezentace v zápatí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8B5F205-606F-497B-B26A-E9AE51BAEA81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0121678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Název prezentace v zápatí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4100353-8498-49EB-B2F8-F9005E8427DD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9962020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Název prezentace v zápatí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FD5988B-C3CF-4287-986A-E19FA1A31D58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3289269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Název prezentace v zápatí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AD22473-F467-443C-A9A9-B24698258CA9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4887926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897688" y="1125538"/>
            <a:ext cx="2057400" cy="2676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720725" y="1125538"/>
            <a:ext cx="6024563" cy="2676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Název prezentace v zápatí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591EB00-7F53-4604-A4AC-956C2FEA7750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2882886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Název prezentace v zápatí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DDB496B-3A8C-4188-B82C-6DAA8ED20F3A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682573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Název prezentace v zápatí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A2D01E9-5511-4A65-A96C-D8132D32D3F6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4451528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Název prezentace v zápatí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1CE8FE2-1E2C-454A-91B0-EFB6D9CDCAC0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4675236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720725" y="1125538"/>
            <a:ext cx="4040188" cy="841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913313" y="1125538"/>
            <a:ext cx="4041775" cy="841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Název prezentace v zápatí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84EAD55-D2CF-445B-A133-7E3811651290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7064712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Název prezentace v zápatí</a:t>
            </a:r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12B725D-F3B5-4CAA-AF91-53B89C83464D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603562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Název prezentace v zápatí</a:t>
            </a:r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E0D2E85-59E8-4518-BF00-03A3A4915513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8274532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Název prezentace v zápatí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4E890FB-D823-4A8A-8971-F5873ABB87ED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368970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Název prezentace v zápatí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38112A5-839E-4885-9617-39575BC07748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8864667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Název prezentace v zápatí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5542069-98E1-46DE-B05D-6578C7044C8A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0462953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Název prezentace v zápatí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4E31D2B-0538-4B3F-8B13-AB6DB2309FD2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0674640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Název prezentace v zápatí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041FE3F-033C-4873-9944-49D5669B4DD1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3075023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831013" y="274638"/>
            <a:ext cx="2124075" cy="1692275"/>
          </a:xfrm>
          <a:prstGeom prst="rect">
            <a:avLst/>
          </a:prstGeo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221413" cy="169227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Název prezentace v zápatí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5B9A507-3980-45FF-857C-9070BECF0848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454907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Název prezentace v zápatí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654C62B-38F3-403F-B64A-F0597E4469C8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326530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Název prezentace v zápatí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F611504-3BBD-4544-8CD5-DBFABE795266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200302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Název prezentace v zápatí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D312D72-6E44-4520-92CD-AE9599B6231B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849484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Název prezentace v zápatí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EE6BDA3-A4A1-49F5-AC28-1B1C0EDFD7D9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252110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em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emf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2.emf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image" Target="../media/image2.emf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4.emf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image" Target="../media/image2.emf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image" Target="../media/image4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5F5F5"/>
            </a:gs>
            <a:gs pos="100000">
              <a:srgbClr val="E4E4E4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31" name="Rectangle 19"/>
          <p:cNvSpPr>
            <a:spLocks noChangeArrowheads="1"/>
          </p:cNvSpPr>
          <p:nvPr/>
        </p:nvSpPr>
        <p:spPr bwMode="auto">
          <a:xfrm>
            <a:off x="0" y="0"/>
            <a:ext cx="9144000" cy="809625"/>
          </a:xfrm>
          <a:prstGeom prst="rect">
            <a:avLst/>
          </a:prstGeom>
          <a:gradFill rotWithShape="1">
            <a:gsLst>
              <a:gs pos="0">
                <a:srgbClr val="00287D"/>
              </a:gs>
              <a:gs pos="100000">
                <a:srgbClr val="00287D">
                  <a:gamma/>
                  <a:shade val="75686"/>
                  <a:invGamma/>
                </a:srgb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pic>
        <p:nvPicPr>
          <p:cNvPr id="64537" name="Picture 25" descr="zahlavi CZ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521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720725" y="1125538"/>
            <a:ext cx="7827963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 předlohy nadpisů.</a:t>
            </a:r>
          </a:p>
        </p:txBody>
      </p:sp>
      <p:sp>
        <p:nvSpPr>
          <p:cNvPr id="64522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725" y="2017713"/>
            <a:ext cx="8234363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517775" y="6248400"/>
            <a:ext cx="40322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969696"/>
                </a:solidFill>
                <a:latin typeface="+mn-lt"/>
              </a:defRPr>
            </a:lvl1pPr>
          </a:lstStyle>
          <a:p>
            <a:r>
              <a:rPr lang="cs-CZ"/>
              <a:t>Název prezentace v zápatí</a:t>
            </a:r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969696"/>
                </a:solidFill>
                <a:latin typeface="+mn-lt"/>
              </a:defRPr>
            </a:lvl1pPr>
          </a:lstStyle>
          <a:p>
            <a:fld id="{F401B49F-5D7A-469E-B156-EBE0BF750516}" type="slidenum">
              <a:rPr lang="cs-CZ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rebuchet MS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rebuchet MS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rebuchet MS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rebuchet MS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rebuchet MS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rebuchet MS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rebuchet MS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rebuchet MS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969696"/>
        </a:buClr>
        <a:buSzPct val="80000"/>
        <a:buFont typeface="Wingdings" pitchFamily="2" charset="2"/>
        <a:buBlip>
          <a:blip r:embed="rId14"/>
        </a:buBlip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Blip>
          <a:blip r:embed="rId14"/>
        </a:buBlip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Blip>
          <a:blip r:embed="rId14"/>
        </a:buBlip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Blip>
          <a:blip r:embed="rId14"/>
        </a:buBlip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rgbClr val="F5F5F5"/>
            </a:gs>
            <a:gs pos="100000">
              <a:srgbClr val="E4E4E4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8" name="Rectangle 4"/>
          <p:cNvSpPr>
            <a:spLocks noChangeArrowheads="1"/>
          </p:cNvSpPr>
          <p:nvPr/>
        </p:nvSpPr>
        <p:spPr bwMode="auto">
          <a:xfrm>
            <a:off x="0" y="0"/>
            <a:ext cx="9144000" cy="809625"/>
          </a:xfrm>
          <a:prstGeom prst="rect">
            <a:avLst/>
          </a:prstGeom>
          <a:gradFill rotWithShape="1">
            <a:gsLst>
              <a:gs pos="0">
                <a:srgbClr val="00287D"/>
              </a:gs>
              <a:gs pos="100000">
                <a:srgbClr val="00287D">
                  <a:gamma/>
                  <a:shade val="75686"/>
                  <a:invGamma/>
                </a:srgb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pic>
        <p:nvPicPr>
          <p:cNvPr id="108556" name="Picture 12" descr="zahlavi CZ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8551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725" y="1125538"/>
            <a:ext cx="8234363" cy="5006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108552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517775" y="6248400"/>
            <a:ext cx="40322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969696"/>
                </a:solidFill>
                <a:latin typeface="+mn-lt"/>
              </a:defRPr>
            </a:lvl1pPr>
          </a:lstStyle>
          <a:p>
            <a:r>
              <a:rPr lang="cs-CZ"/>
              <a:t>Název prezentace v zápatí</a:t>
            </a:r>
          </a:p>
        </p:txBody>
      </p:sp>
      <p:sp>
        <p:nvSpPr>
          <p:cNvPr id="108553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969696"/>
                </a:solidFill>
                <a:latin typeface="+mn-lt"/>
              </a:defRPr>
            </a:lvl1pPr>
          </a:lstStyle>
          <a:p>
            <a:fld id="{1C5DED84-88E7-4665-A54F-2C9AC497BE4D}" type="slidenum">
              <a:rPr lang="cs-CZ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hf hdr="0" dt="0"/>
  <p:txStyles>
    <p:titleStyle>
      <a:lvl1pPr algn="l" rtl="0" fontAlgn="base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rgbClr val="969696"/>
        </a:buClr>
        <a:buSzPct val="80000"/>
        <a:buFont typeface="Wingdings" pitchFamily="2" charset="2"/>
        <a:buBlip>
          <a:blip r:embed="rId14"/>
        </a:buBlip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Blip>
          <a:blip r:embed="rId14"/>
        </a:buBlip>
        <a:defRPr sz="24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Blip>
          <a:blip r:embed="rId14"/>
        </a:buBlip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Blip>
          <a:blip r:embed="rId14"/>
        </a:buBlip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rgbClr val="F5F5F5"/>
            </a:gs>
            <a:gs pos="100000">
              <a:srgbClr val="E4E4E4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6" name="Rectangle 4"/>
          <p:cNvSpPr>
            <a:spLocks noChangeArrowheads="1"/>
          </p:cNvSpPr>
          <p:nvPr/>
        </p:nvSpPr>
        <p:spPr bwMode="auto">
          <a:xfrm>
            <a:off x="0" y="0"/>
            <a:ext cx="9144000" cy="809625"/>
          </a:xfrm>
          <a:prstGeom prst="rect">
            <a:avLst/>
          </a:prstGeom>
          <a:gradFill rotWithShape="1">
            <a:gsLst>
              <a:gs pos="0">
                <a:srgbClr val="00287D"/>
              </a:gs>
              <a:gs pos="100000">
                <a:srgbClr val="00287D">
                  <a:gamma/>
                  <a:shade val="75686"/>
                  <a:invGamma/>
                </a:srgb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pic>
        <p:nvPicPr>
          <p:cNvPr id="110602" name="Picture 10" descr="zahlavi CZ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0598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20950" y="1125538"/>
            <a:ext cx="6434138" cy="5006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110599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517775" y="6248400"/>
            <a:ext cx="40322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969696"/>
                </a:solidFill>
                <a:latin typeface="+mn-lt"/>
              </a:defRPr>
            </a:lvl1pPr>
          </a:lstStyle>
          <a:p>
            <a:r>
              <a:rPr lang="cs-CZ"/>
              <a:t>Název prezentace v zápatí</a:t>
            </a:r>
          </a:p>
        </p:txBody>
      </p:sp>
      <p:sp>
        <p:nvSpPr>
          <p:cNvPr id="110600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969696"/>
                </a:solidFill>
                <a:latin typeface="+mn-lt"/>
              </a:defRPr>
            </a:lvl1pPr>
          </a:lstStyle>
          <a:p>
            <a:fld id="{2AFBF0D0-E4E6-4211-9559-EF8DE6540481}" type="slidenum">
              <a:rPr lang="cs-CZ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dt="0"/>
  <p:txStyles>
    <p:titleStyle>
      <a:lvl1pPr algn="l" rtl="0" fontAlgn="base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rgbClr val="969696"/>
        </a:buClr>
        <a:buSzPct val="80000"/>
        <a:buFont typeface="Wingdings" pitchFamily="2" charset="2"/>
        <a:buBlip>
          <a:blip r:embed="rId14"/>
        </a:buBlip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Blip>
          <a:blip r:embed="rId14"/>
        </a:buBlip>
        <a:defRPr sz="24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Blip>
          <a:blip r:embed="rId14"/>
        </a:buBlip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Blip>
          <a:blip r:embed="rId14"/>
        </a:buBlip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rgbClr val="F5F5F5"/>
            </a:gs>
            <a:gs pos="100000">
              <a:srgbClr val="E4E4E4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Rectangle 2"/>
          <p:cNvSpPr>
            <a:spLocks noChangeArrowheads="1"/>
          </p:cNvSpPr>
          <p:nvPr/>
        </p:nvSpPr>
        <p:spPr bwMode="auto">
          <a:xfrm>
            <a:off x="0" y="0"/>
            <a:ext cx="9144000" cy="809625"/>
          </a:xfrm>
          <a:prstGeom prst="rect">
            <a:avLst/>
          </a:prstGeom>
          <a:gradFill rotWithShape="1">
            <a:gsLst>
              <a:gs pos="0">
                <a:srgbClr val="00287D"/>
              </a:gs>
              <a:gs pos="100000">
                <a:srgbClr val="00287D">
                  <a:gamma/>
                  <a:shade val="75686"/>
                  <a:invGamma/>
                </a:srgb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pic>
        <p:nvPicPr>
          <p:cNvPr id="221187" name="Picture 3" descr="zahlavi CZ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118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720725" y="1125538"/>
            <a:ext cx="7827963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 předlohy nadpisů.</a:t>
            </a:r>
          </a:p>
        </p:txBody>
      </p:sp>
      <p:sp>
        <p:nvSpPr>
          <p:cNvPr id="221189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725" y="2017713"/>
            <a:ext cx="8234363" cy="178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22119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517775" y="6248400"/>
            <a:ext cx="40322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969696"/>
                </a:solidFill>
                <a:latin typeface="+mn-lt"/>
              </a:defRPr>
            </a:lvl1pPr>
          </a:lstStyle>
          <a:p>
            <a:r>
              <a:rPr lang="cs-CZ"/>
              <a:t>Název prezentace v zápatí</a:t>
            </a:r>
          </a:p>
        </p:txBody>
      </p:sp>
      <p:sp>
        <p:nvSpPr>
          <p:cNvPr id="22119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969696"/>
                </a:solidFill>
                <a:latin typeface="+mn-lt"/>
              </a:defRPr>
            </a:lvl1pPr>
          </a:lstStyle>
          <a:p>
            <a:fld id="{B3C76EC3-B13B-43D2-9D0C-E4FB9008C90F}" type="slidenum">
              <a:rPr lang="cs-CZ"/>
              <a:pPr/>
              <a:t>‹#›</a:t>
            </a:fld>
            <a:endParaRPr lang="cs-CZ"/>
          </a:p>
        </p:txBody>
      </p:sp>
      <p:pic>
        <p:nvPicPr>
          <p:cNvPr id="221200" name="Picture 16" descr="OPVK_MU_rgb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5" y="4643438"/>
            <a:ext cx="5926138" cy="113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hf hdr="0" dt="0"/>
  <p:txStyles>
    <p:titleStyle>
      <a:lvl1pPr algn="l" rtl="0" fontAlgn="base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rebuchet MS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rebuchet MS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rebuchet MS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rebuchet MS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rebuchet MS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rgbClr val="969696"/>
        </a:buClr>
        <a:buSzPct val="80000"/>
        <a:buFont typeface="Wingdings" pitchFamily="2" charset="2"/>
        <a:buBlip>
          <a:blip r:embed="rId15"/>
        </a:buBlip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Blip>
          <a:blip r:embed="rId15"/>
        </a:buBlip>
        <a:defRPr sz="24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Blip>
          <a:blip r:embed="rId15"/>
        </a:buBlip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Blip>
          <a:blip r:embed="rId15"/>
        </a:buBlip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5"/>
        </a:buBlip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5"/>
        </a:buBlip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5"/>
        </a:buBlip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5"/>
        </a:buBlip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5"/>
        </a:buBlip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rgbClr val="F5F5F5"/>
            </a:gs>
            <a:gs pos="100000">
              <a:srgbClr val="E4E4E4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Rectangle 2"/>
          <p:cNvSpPr>
            <a:spLocks noChangeArrowheads="1"/>
          </p:cNvSpPr>
          <p:nvPr/>
        </p:nvSpPr>
        <p:spPr bwMode="auto">
          <a:xfrm>
            <a:off x="0" y="0"/>
            <a:ext cx="9144000" cy="809625"/>
          </a:xfrm>
          <a:prstGeom prst="rect">
            <a:avLst/>
          </a:prstGeom>
          <a:gradFill rotWithShape="1">
            <a:gsLst>
              <a:gs pos="0">
                <a:srgbClr val="00287D"/>
              </a:gs>
              <a:gs pos="100000">
                <a:srgbClr val="00287D">
                  <a:gamma/>
                  <a:shade val="75686"/>
                  <a:invGamma/>
                </a:srgb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pic>
        <p:nvPicPr>
          <p:cNvPr id="223235" name="Picture 3" descr="zahlavi CZ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323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725" y="1125538"/>
            <a:ext cx="8234363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2232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517775" y="6248400"/>
            <a:ext cx="40322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969696"/>
                </a:solidFill>
                <a:latin typeface="+mn-lt"/>
              </a:defRPr>
            </a:lvl1pPr>
          </a:lstStyle>
          <a:p>
            <a:r>
              <a:rPr lang="cs-CZ"/>
              <a:t>Název prezentace v zápatí</a:t>
            </a:r>
          </a:p>
        </p:txBody>
      </p:sp>
      <p:sp>
        <p:nvSpPr>
          <p:cNvPr id="2232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969696"/>
                </a:solidFill>
                <a:latin typeface="+mn-lt"/>
              </a:defRPr>
            </a:lvl1pPr>
          </a:lstStyle>
          <a:p>
            <a:fld id="{9E8A8E3F-47AA-464F-B154-2B8AD1A2E9FD}" type="slidenum">
              <a:rPr lang="cs-CZ"/>
              <a:pPr/>
              <a:t>‹#›</a:t>
            </a:fld>
            <a:endParaRPr lang="cs-CZ"/>
          </a:p>
        </p:txBody>
      </p:sp>
      <p:pic>
        <p:nvPicPr>
          <p:cNvPr id="223243" name="Picture 11" descr="OPVK_MU_rgb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25" y="3286125"/>
            <a:ext cx="8002588" cy="1525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hf hdr="0" dt="0"/>
  <p:txStyles>
    <p:titleStyle>
      <a:lvl1pPr algn="l" rtl="0" fontAlgn="base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rgbClr val="969696"/>
        </a:buClr>
        <a:buSzPct val="80000"/>
        <a:buFont typeface="Wingdings" pitchFamily="2" charset="2"/>
        <a:buBlip>
          <a:blip r:embed="rId15"/>
        </a:buBlip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Blip>
          <a:blip r:embed="rId15"/>
        </a:buBlip>
        <a:defRPr sz="24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Blip>
          <a:blip r:embed="rId15"/>
        </a:buBlip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Blip>
          <a:blip r:embed="rId15"/>
        </a:buBlip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5"/>
        </a:buBlip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5"/>
        </a:buBlip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5"/>
        </a:buBlip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5"/>
        </a:buBlip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5"/>
        </a:buBlip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9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cs-CZ"/>
              <a:t>Název prezentace v zápatí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/>
          <a:p>
            <a:fld id="{71EDFE49-D01C-4C68-A7ED-C84A05A43536}" type="slidenum">
              <a:rPr lang="cs-CZ"/>
              <a:pPr/>
              <a:t>1</a:t>
            </a:fld>
            <a:endParaRPr lang="cs-CZ"/>
          </a:p>
        </p:txBody>
      </p:sp>
      <p:sp>
        <p:nvSpPr>
          <p:cNvPr id="5" name="TextovéPole 6"/>
          <p:cNvSpPr txBox="1">
            <a:spLocks noChangeArrowheads="1"/>
          </p:cNvSpPr>
          <p:nvPr/>
        </p:nvSpPr>
        <p:spPr bwMode="auto">
          <a:xfrm>
            <a:off x="2337632" y="2852936"/>
            <a:ext cx="6580187" cy="127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ts val="0"/>
              </a:spcBef>
              <a:spcAft>
                <a:spcPts val="600"/>
              </a:spcAft>
            </a:pPr>
            <a:r>
              <a:rPr lang="cs-CZ" b="1" dirty="0"/>
              <a:t>VIKBA32 Informační vzdělávání</a:t>
            </a:r>
          </a:p>
          <a:p>
            <a:pPr eaLnBrk="1" hangingPunct="1"/>
            <a:r>
              <a:rPr lang="cs-CZ" dirty="0" smtClean="0"/>
              <a:t>Vyučovací metody</a:t>
            </a:r>
            <a:endParaRPr lang="cs-CZ" dirty="0"/>
          </a:p>
          <a:p>
            <a:pPr eaLnBrk="1" hangingPunct="1"/>
            <a:endParaRPr lang="cs-CZ" dirty="0"/>
          </a:p>
        </p:txBody>
      </p:sp>
      <p:sp>
        <p:nvSpPr>
          <p:cNvPr id="6" name="TextovéPole 7"/>
          <p:cNvSpPr txBox="1">
            <a:spLocks noChangeArrowheads="1"/>
          </p:cNvSpPr>
          <p:nvPr/>
        </p:nvSpPr>
        <p:spPr bwMode="auto">
          <a:xfrm>
            <a:off x="2300287" y="4182373"/>
            <a:ext cx="601158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cs-CZ" sz="2000" dirty="0">
                <a:solidFill>
                  <a:srgbClr val="969696"/>
                </a:solidFill>
              </a:rPr>
              <a:t>Mgr. Jan Zikuška			</a:t>
            </a:r>
            <a:r>
              <a:rPr lang="cs-CZ" sz="2000" dirty="0" smtClean="0">
                <a:solidFill>
                  <a:srgbClr val="969696"/>
                </a:solidFill>
              </a:rPr>
              <a:t>29.3</a:t>
            </a:r>
            <a:r>
              <a:rPr lang="cs-CZ" sz="2000" dirty="0">
                <a:solidFill>
                  <a:srgbClr val="969696"/>
                </a:solidFill>
              </a:rPr>
              <a:t>. 2013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Název prezentace v zápatí</a:t>
            </a:r>
            <a:endParaRPr lang="cs-CZ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9C97719-F24A-4788-88D4-61D0C8CE415B}" type="slidenum">
              <a:rPr lang="cs-CZ" smtClean="0"/>
              <a:pPr/>
              <a:t>10</a:t>
            </a:fld>
            <a:endParaRPr lang="cs-CZ"/>
          </a:p>
        </p:txBody>
      </p:sp>
      <p:sp>
        <p:nvSpPr>
          <p:cNvPr id="4" name="TextovéPole 3"/>
          <p:cNvSpPr txBox="1"/>
          <p:nvPr/>
        </p:nvSpPr>
        <p:spPr>
          <a:xfrm>
            <a:off x="539551" y="996789"/>
            <a:ext cx="47178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000" b="1" dirty="0" err="1" smtClean="0"/>
              <a:t>Bloomova</a:t>
            </a:r>
            <a:r>
              <a:rPr lang="cs-CZ" sz="4000" b="1" dirty="0" smtClean="0"/>
              <a:t> taxonomie</a:t>
            </a:r>
            <a:endParaRPr lang="cs-CZ" sz="4000" b="1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483" y="1867515"/>
            <a:ext cx="8892480" cy="3577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Obdélník 5"/>
          <p:cNvSpPr/>
          <p:nvPr/>
        </p:nvSpPr>
        <p:spPr>
          <a:xfrm>
            <a:off x="318781" y="5445224"/>
            <a:ext cx="839737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800" i="1" dirty="0"/>
              <a:t>dokázat, jinak formulovat, ilustrovat, interpretovat, objasnit, odhadnout, opravit, přeložit, převést, vyjádřit vlastními slovy, vyjádřit jinou formou, vysvětlit, vypočítat, zkontrolovat, změřit</a:t>
            </a:r>
          </a:p>
        </p:txBody>
      </p:sp>
    </p:spTree>
    <p:extLst>
      <p:ext uri="{BB962C8B-B14F-4D97-AF65-F5344CB8AC3E}">
        <p14:creationId xmlns:p14="http://schemas.microsoft.com/office/powerpoint/2010/main" val="2276383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Název prezentace v zápatí</a:t>
            </a:r>
            <a:endParaRPr lang="cs-CZ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9C97719-F24A-4788-88D4-61D0C8CE415B}" type="slidenum">
              <a:rPr lang="cs-CZ" smtClean="0"/>
              <a:pPr/>
              <a:t>11</a:t>
            </a:fld>
            <a:endParaRPr lang="cs-CZ"/>
          </a:p>
        </p:txBody>
      </p:sp>
      <p:sp>
        <p:nvSpPr>
          <p:cNvPr id="4" name="TextovéPole 3"/>
          <p:cNvSpPr txBox="1"/>
          <p:nvPr/>
        </p:nvSpPr>
        <p:spPr>
          <a:xfrm>
            <a:off x="539551" y="996789"/>
            <a:ext cx="47178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000" b="1" dirty="0" err="1" smtClean="0"/>
              <a:t>Bloomova</a:t>
            </a:r>
            <a:r>
              <a:rPr lang="cs-CZ" sz="4000" b="1" dirty="0" smtClean="0"/>
              <a:t> taxonomie</a:t>
            </a:r>
            <a:endParaRPr lang="cs-CZ" sz="4000" b="1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54" y="1977399"/>
            <a:ext cx="8830892" cy="3588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Obdélník 5"/>
          <p:cNvSpPr/>
          <p:nvPr/>
        </p:nvSpPr>
        <p:spPr>
          <a:xfrm>
            <a:off x="679508" y="5565446"/>
            <a:ext cx="800309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800" i="1" dirty="0"/>
              <a:t>aplikovat, demonstrovat, diskutovat, interpretovat údaje, načrtnout, navrhnout, plánovat, použít, prokázat, registrovat, řešit, uvést vztah mezi, uspořádat, vyčíslit, vyzkoušet</a:t>
            </a:r>
          </a:p>
        </p:txBody>
      </p:sp>
    </p:spTree>
    <p:extLst>
      <p:ext uri="{BB962C8B-B14F-4D97-AF65-F5344CB8AC3E}">
        <p14:creationId xmlns:p14="http://schemas.microsoft.com/office/powerpoint/2010/main" val="701803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Název prezentace v zápatí</a:t>
            </a:r>
            <a:endParaRPr lang="cs-CZ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9C97719-F24A-4788-88D4-61D0C8CE415B}" type="slidenum">
              <a:rPr lang="cs-CZ" smtClean="0"/>
              <a:pPr/>
              <a:t>12</a:t>
            </a:fld>
            <a:endParaRPr lang="cs-CZ"/>
          </a:p>
        </p:txBody>
      </p:sp>
      <p:sp>
        <p:nvSpPr>
          <p:cNvPr id="4" name="TextovéPole 3"/>
          <p:cNvSpPr txBox="1"/>
          <p:nvPr/>
        </p:nvSpPr>
        <p:spPr>
          <a:xfrm>
            <a:off x="539551" y="996789"/>
            <a:ext cx="47178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000" b="1" dirty="0" err="1" smtClean="0"/>
              <a:t>Bloomova</a:t>
            </a:r>
            <a:r>
              <a:rPr lang="cs-CZ" sz="4000" b="1" dirty="0" smtClean="0"/>
              <a:t> taxonomie</a:t>
            </a:r>
            <a:endParaRPr lang="cs-CZ" sz="4000" b="1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39552" y="2171701"/>
            <a:ext cx="8028384" cy="2180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Obdélník 5"/>
          <p:cNvSpPr/>
          <p:nvPr/>
        </p:nvSpPr>
        <p:spPr>
          <a:xfrm>
            <a:off x="935596" y="4530824"/>
            <a:ext cx="72362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800" i="1" dirty="0"/>
              <a:t>analyzovat, provést rozbor, rozhodnout, rozlišit, rozčlenit, specifikovat</a:t>
            </a:r>
          </a:p>
        </p:txBody>
      </p:sp>
    </p:spTree>
    <p:extLst>
      <p:ext uri="{BB962C8B-B14F-4D97-AF65-F5344CB8AC3E}">
        <p14:creationId xmlns:p14="http://schemas.microsoft.com/office/powerpoint/2010/main" val="1825951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Název prezentace v zápatí</a:t>
            </a:r>
            <a:endParaRPr lang="cs-CZ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9C97719-F24A-4788-88D4-61D0C8CE415B}" type="slidenum">
              <a:rPr lang="cs-CZ" smtClean="0"/>
              <a:pPr/>
              <a:t>13</a:t>
            </a:fld>
            <a:endParaRPr lang="cs-CZ"/>
          </a:p>
        </p:txBody>
      </p:sp>
      <p:sp>
        <p:nvSpPr>
          <p:cNvPr id="4" name="TextovéPole 3"/>
          <p:cNvSpPr txBox="1"/>
          <p:nvPr/>
        </p:nvSpPr>
        <p:spPr>
          <a:xfrm>
            <a:off x="539551" y="996789"/>
            <a:ext cx="47178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000" b="1" dirty="0" err="1" smtClean="0"/>
              <a:t>Bloomova</a:t>
            </a:r>
            <a:r>
              <a:rPr lang="cs-CZ" sz="4000" b="1" dirty="0" smtClean="0"/>
              <a:t> taxonomie</a:t>
            </a:r>
            <a:endParaRPr lang="cs-CZ" sz="4000" b="1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49743" y="2132856"/>
            <a:ext cx="8274808" cy="2682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Obdélník 5"/>
          <p:cNvSpPr/>
          <p:nvPr/>
        </p:nvSpPr>
        <p:spPr>
          <a:xfrm>
            <a:off x="729841" y="5445224"/>
            <a:ext cx="791081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800" i="1" dirty="0"/>
              <a:t>kategorizovat, klasifikovat, kombinovat, modifikovat, napsat sdělení, navrhnout, organizovat, reorganizovat, shrnout, vyvodit obecné závěry</a:t>
            </a:r>
          </a:p>
        </p:txBody>
      </p:sp>
    </p:spTree>
    <p:extLst>
      <p:ext uri="{BB962C8B-B14F-4D97-AF65-F5344CB8AC3E}">
        <p14:creationId xmlns:p14="http://schemas.microsoft.com/office/powerpoint/2010/main" val="3326957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Název prezentace v zápatí</a:t>
            </a:r>
            <a:endParaRPr lang="cs-CZ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9C97719-F24A-4788-88D4-61D0C8CE415B}" type="slidenum">
              <a:rPr lang="cs-CZ" smtClean="0"/>
              <a:pPr/>
              <a:t>14</a:t>
            </a:fld>
            <a:endParaRPr lang="cs-CZ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51520" y="2181226"/>
            <a:ext cx="8532440" cy="2095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539551" y="996789"/>
            <a:ext cx="47178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000" b="1" dirty="0" err="1" smtClean="0"/>
              <a:t>Bloomova</a:t>
            </a:r>
            <a:r>
              <a:rPr lang="cs-CZ" sz="4000" b="1" dirty="0" smtClean="0"/>
              <a:t> taxonomie</a:t>
            </a:r>
            <a:endParaRPr lang="cs-CZ" sz="4000" b="1" dirty="0"/>
          </a:p>
        </p:txBody>
      </p:sp>
      <p:sp>
        <p:nvSpPr>
          <p:cNvPr id="6" name="Obdélník 5"/>
          <p:cNvSpPr/>
          <p:nvPr/>
        </p:nvSpPr>
        <p:spPr>
          <a:xfrm>
            <a:off x="637563" y="4902030"/>
            <a:ext cx="799470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800" i="1" dirty="0"/>
              <a:t>argumentovat, obhájit, ocenit, oponovat, podpořit (názory), porovnat, provést kritiku, posoudit, </a:t>
            </a:r>
            <a:r>
              <a:rPr lang="cs-CZ" sz="1800" i="1" dirty="0" err="1"/>
              <a:t>propvěřit</a:t>
            </a:r>
            <a:r>
              <a:rPr lang="cs-CZ" sz="1800" i="1" dirty="0"/>
              <a:t>, srovnat s normou, vybrat, uvést klady a zápory, zdůvodnit, zhodnotit</a:t>
            </a:r>
          </a:p>
        </p:txBody>
      </p:sp>
    </p:spTree>
    <p:extLst>
      <p:ext uri="{BB962C8B-B14F-4D97-AF65-F5344CB8AC3E}">
        <p14:creationId xmlns:p14="http://schemas.microsoft.com/office/powerpoint/2010/main" val="1919140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Název prezentace v zápatí</a:t>
            </a:r>
            <a:endParaRPr lang="cs-CZ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9C97719-F24A-4788-88D4-61D0C8CE415B}" type="slidenum">
              <a:rPr lang="cs-CZ" smtClean="0"/>
              <a:pPr/>
              <a:t>15</a:t>
            </a:fld>
            <a:endParaRPr lang="cs-CZ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619" y="831966"/>
            <a:ext cx="7899589" cy="5863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Přímá spojnice 4"/>
          <p:cNvCxnSpPr/>
          <p:nvPr/>
        </p:nvCxnSpPr>
        <p:spPr>
          <a:xfrm flipV="1">
            <a:off x="3897554" y="2462833"/>
            <a:ext cx="2582936" cy="228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Přímá spojnice 5"/>
          <p:cNvCxnSpPr/>
          <p:nvPr/>
        </p:nvCxnSpPr>
        <p:spPr>
          <a:xfrm flipV="1">
            <a:off x="6093718" y="3305254"/>
            <a:ext cx="2237003" cy="228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římá spojnice 6"/>
          <p:cNvCxnSpPr/>
          <p:nvPr/>
        </p:nvCxnSpPr>
        <p:spPr>
          <a:xfrm flipV="1">
            <a:off x="1152732" y="3645024"/>
            <a:ext cx="2303700" cy="228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nice 7"/>
          <p:cNvCxnSpPr/>
          <p:nvPr/>
        </p:nvCxnSpPr>
        <p:spPr>
          <a:xfrm flipV="1">
            <a:off x="3544563" y="4165857"/>
            <a:ext cx="2303700" cy="228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nice 8"/>
          <p:cNvCxnSpPr/>
          <p:nvPr/>
        </p:nvCxnSpPr>
        <p:spPr>
          <a:xfrm flipV="1">
            <a:off x="1692236" y="5093572"/>
            <a:ext cx="2303700" cy="228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nice 9"/>
          <p:cNvCxnSpPr/>
          <p:nvPr/>
        </p:nvCxnSpPr>
        <p:spPr>
          <a:xfrm flipV="1">
            <a:off x="6093718" y="5263410"/>
            <a:ext cx="2303700" cy="228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10"/>
          <p:cNvCxnSpPr/>
          <p:nvPr/>
        </p:nvCxnSpPr>
        <p:spPr>
          <a:xfrm flipV="1">
            <a:off x="1131547" y="5643258"/>
            <a:ext cx="2303700" cy="228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11"/>
          <p:cNvCxnSpPr/>
          <p:nvPr/>
        </p:nvCxnSpPr>
        <p:spPr>
          <a:xfrm flipV="1">
            <a:off x="5395752" y="6131748"/>
            <a:ext cx="2303700" cy="228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5091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Název prezentace v zápatí</a:t>
            </a:r>
          </a:p>
        </p:txBody>
      </p:sp>
      <p:sp>
        <p:nvSpPr>
          <p:cNvPr id="4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C81F49F-1F64-4760-9E78-E8ED214EE69A}" type="slidenum">
              <a:rPr lang="cs-CZ"/>
              <a:pPr/>
              <a:t>16</a:t>
            </a:fld>
            <a:endParaRPr lang="cs-CZ"/>
          </a:p>
        </p:txBody>
      </p:sp>
      <p:sp>
        <p:nvSpPr>
          <p:cNvPr id="5" name="Nadpis 5"/>
          <p:cNvSpPr txBox="1">
            <a:spLocks/>
          </p:cNvSpPr>
          <p:nvPr/>
        </p:nvSpPr>
        <p:spPr bwMode="auto">
          <a:xfrm>
            <a:off x="3066257" y="1260476"/>
            <a:ext cx="3011487" cy="46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cs-CZ" b="1" dirty="0">
                <a:solidFill>
                  <a:srgbClr val="00287D"/>
                </a:solidFill>
              </a:rPr>
              <a:t>Těším se na příště</a:t>
            </a:r>
          </a:p>
        </p:txBody>
      </p:sp>
      <p:sp>
        <p:nvSpPr>
          <p:cNvPr id="6" name="TextovéPole 6"/>
          <p:cNvSpPr txBox="1">
            <a:spLocks noChangeArrowheads="1"/>
          </p:cNvSpPr>
          <p:nvPr/>
        </p:nvSpPr>
        <p:spPr bwMode="auto">
          <a:xfrm>
            <a:off x="3584575" y="1728788"/>
            <a:ext cx="19748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cs-CZ" dirty="0"/>
              <a:t>Hezký víkend</a:t>
            </a:r>
          </a:p>
        </p:txBody>
      </p:sp>
      <p:sp>
        <p:nvSpPr>
          <p:cNvPr id="7" name="Obdélník 6"/>
          <p:cNvSpPr/>
          <p:nvPr/>
        </p:nvSpPr>
        <p:spPr>
          <a:xfrm>
            <a:off x="218115" y="5119288"/>
            <a:ext cx="870777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600" dirty="0" smtClean="0"/>
              <a:t>Inovace předmětu byla podpořena z projektu: Centrum informačního vzdělávání: rozvoj informační gramotnosti na MU. Registrační číslo projektu CZ.1.07/2.2.00/28.0241.</a:t>
            </a:r>
            <a:endParaRPr lang="cs-CZ" sz="16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Název prezentace v zápatí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5500DEA-29D6-45A5-9344-66A4970AE3E5}" type="slidenum">
              <a:rPr lang="cs-CZ"/>
              <a:pPr/>
              <a:t>2</a:t>
            </a:fld>
            <a:endParaRPr lang="cs-CZ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720" y="1266738"/>
            <a:ext cx="3740243" cy="53241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 descr="http://www.rwctic.org/images/logo_tp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5064" y="2000282"/>
            <a:ext cx="1304637" cy="1296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7623" y="3532932"/>
            <a:ext cx="2419517" cy="564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Název prezentace v zápatí</a:t>
            </a:r>
          </a:p>
        </p:txBody>
      </p:sp>
      <p:sp>
        <p:nvSpPr>
          <p:cNvPr id="4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0B6E99-5DF1-48C7-8C08-36876A168050}" type="slidenum">
              <a:rPr lang="cs-CZ"/>
              <a:pPr/>
              <a:t>3</a:t>
            </a:fld>
            <a:endParaRPr lang="cs-CZ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472" y="1059723"/>
            <a:ext cx="8460432" cy="1867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599037" y="3175789"/>
            <a:ext cx="5691301" cy="2797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Název prezentace v zápatí</a:t>
            </a:r>
          </a:p>
        </p:txBody>
      </p:sp>
      <p:sp>
        <p:nvSpPr>
          <p:cNvPr id="4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FE12FF3-187A-4145-986B-E8DFD5A53D16}" type="slidenum">
              <a:rPr lang="cs-CZ"/>
              <a:pPr/>
              <a:t>4</a:t>
            </a:fld>
            <a:endParaRPr lang="cs-CZ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2357" y="1134612"/>
            <a:ext cx="4121174" cy="5577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Název prezentace v zápatí</a:t>
            </a:r>
            <a:endParaRPr lang="cs-CZ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9C97719-F24A-4788-88D4-61D0C8CE415B}" type="slidenum">
              <a:rPr lang="cs-CZ" smtClean="0"/>
              <a:pPr/>
              <a:t>5</a:t>
            </a:fld>
            <a:endParaRPr lang="cs-CZ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070982029"/>
              </p:ext>
            </p:extLst>
          </p:nvPr>
        </p:nvGraphicFramePr>
        <p:xfrm>
          <a:off x="1168727" y="1316974"/>
          <a:ext cx="7245431" cy="49999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823512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Název prezentace v zápatí</a:t>
            </a:r>
            <a:endParaRPr lang="cs-CZ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9C97719-F24A-4788-88D4-61D0C8CE415B}" type="slidenum">
              <a:rPr lang="cs-CZ" smtClean="0"/>
              <a:pPr/>
              <a:t>6</a:t>
            </a:fld>
            <a:endParaRPr lang="cs-CZ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483" y="1265340"/>
            <a:ext cx="7500561" cy="5085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90573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Název prezentace v zápatí</a:t>
            </a:r>
            <a:endParaRPr lang="cs-CZ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9C97719-F24A-4788-88D4-61D0C8CE415B}" type="slidenum">
              <a:rPr lang="cs-CZ" smtClean="0"/>
              <a:pPr/>
              <a:t>7</a:t>
            </a:fld>
            <a:endParaRPr lang="cs-CZ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507" y="1152001"/>
            <a:ext cx="7920880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37706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Název prezentace v zápatí</a:t>
            </a:r>
            <a:endParaRPr lang="cs-CZ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9C97719-F24A-4788-88D4-61D0C8CE415B}" type="slidenum">
              <a:rPr lang="cs-CZ" smtClean="0"/>
              <a:pPr/>
              <a:t>8</a:t>
            </a:fld>
            <a:endParaRPr lang="cs-CZ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82179" y="1078502"/>
            <a:ext cx="7592037" cy="521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7419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smtClean="0"/>
              <a:t>Název prezentace v zápatí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9C97719-F24A-4788-88D4-61D0C8CE415B}" type="slidenum">
              <a:rPr lang="cs-CZ" smtClean="0"/>
              <a:pPr/>
              <a:t>9</a:t>
            </a:fld>
            <a:endParaRPr lang="cs-CZ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1" y="1704675"/>
            <a:ext cx="8327395" cy="3178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Obdélník 4"/>
          <p:cNvSpPr/>
          <p:nvPr/>
        </p:nvSpPr>
        <p:spPr>
          <a:xfrm>
            <a:off x="620784" y="5047069"/>
            <a:ext cx="82461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800" i="1" dirty="0" smtClean="0"/>
              <a:t>definovat, doplnit, napsat, opakovat, pojmenovat, popsat, přiřadit, reprodukovat, seřadit, vybrat, vysvětlit, určit</a:t>
            </a:r>
            <a:endParaRPr lang="cs-CZ" sz="1800" i="1" dirty="0"/>
          </a:p>
        </p:txBody>
      </p:sp>
      <p:sp>
        <p:nvSpPr>
          <p:cNvPr id="6" name="TextovéPole 5"/>
          <p:cNvSpPr txBox="1"/>
          <p:nvPr/>
        </p:nvSpPr>
        <p:spPr>
          <a:xfrm>
            <a:off x="539551" y="996789"/>
            <a:ext cx="47178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000" b="1" dirty="0" err="1" smtClean="0"/>
              <a:t>Bloomova</a:t>
            </a:r>
            <a:r>
              <a:rPr lang="cs-CZ" sz="4000" b="1" dirty="0" smtClean="0"/>
              <a:t> taxonomie</a:t>
            </a:r>
            <a:endParaRPr lang="cs-CZ" sz="4000" b="1" dirty="0"/>
          </a:p>
        </p:txBody>
      </p:sp>
    </p:spTree>
    <p:extLst>
      <p:ext uri="{BB962C8B-B14F-4D97-AF65-F5344CB8AC3E}">
        <p14:creationId xmlns:p14="http://schemas.microsoft.com/office/powerpoint/2010/main" val="900281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U_OPVK_PPTprezentace_CZ_sablona">
  <a:themeElements>
    <a:clrScheme name="MU_PPTprezentace_sablona_CZ 2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MU_PPTprezentace_sablona_CZ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MU_PPTprezentace_sablona_CZ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U_PPTprezentace_sablona_CZ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U_PPTprezentace_sablona_CZ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U_PPTprezentace_sablona_CZ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U_PPTprezentace_sablona_CZ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U_PPTprezentace_sablona_CZ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U_PPTprezentace_sablona_CZ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Směsi">
  <a:themeElements>
    <a:clrScheme name="1_Směsi 2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1_Směsi">
      <a:majorFont>
        <a:latin typeface="Tahoma"/>
        <a:ea typeface=""/>
        <a:cs typeface=""/>
      </a:majorFont>
      <a:minorFont>
        <a:latin typeface="Trebuchet MS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1_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Směsi">
  <a:themeElements>
    <a:clrScheme name="2_Směsi 2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2_Směsi">
      <a:majorFont>
        <a:latin typeface="Tahoma"/>
        <a:ea typeface=""/>
        <a:cs typeface=""/>
      </a:majorFont>
      <a:minorFont>
        <a:latin typeface="Trebuchet MS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2_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MU_PPTprezentace_sablona_CZ">
  <a:themeElements>
    <a:clrScheme name="1_MU_PPTprezentace_sablona_CZ 2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1_MU_PPTprezentace_sablona_CZ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1_MU_PPTprezentace_sablona_CZ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U_PPTprezentace_sablona_CZ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U_PPTprezentace_sablona_CZ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U_PPTprezentace_sablona_CZ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U_PPTprezentace_sablona_CZ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U_PPTprezentace_sablona_CZ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U_PPTprezentace_sablona_CZ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Směsi">
  <a:themeElements>
    <a:clrScheme name="3_Směsi 2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3_Směsi">
      <a:majorFont>
        <a:latin typeface="Tahoma"/>
        <a:ea typeface=""/>
        <a:cs typeface=""/>
      </a:majorFont>
      <a:minorFont>
        <a:latin typeface="Trebuchet MS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3_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MU_OPVK_PPTprezentace_CZ_sablona</Template>
  <TotalTime>10</TotalTime>
  <Words>341</Words>
  <Application>Microsoft Office PowerPoint</Application>
  <PresentationFormat>Předvádění na obrazovce (4:3)</PresentationFormat>
  <Paragraphs>63</Paragraphs>
  <Slides>16</Slides>
  <Notes>2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5</vt:i4>
      </vt:variant>
      <vt:variant>
        <vt:lpstr>Nadpisy snímků</vt:lpstr>
      </vt:variant>
      <vt:variant>
        <vt:i4>16</vt:i4>
      </vt:variant>
    </vt:vector>
  </HeadingPairs>
  <TitlesOfParts>
    <vt:vector size="25" baseType="lpstr">
      <vt:lpstr>Arial</vt:lpstr>
      <vt:lpstr>Trebuchet MS</vt:lpstr>
      <vt:lpstr>Tahoma</vt:lpstr>
      <vt:lpstr>Wingdings</vt:lpstr>
      <vt:lpstr>MU_OPVK_PPTprezentace_CZ_sablona</vt:lpstr>
      <vt:lpstr>1_Směsi</vt:lpstr>
      <vt:lpstr>2_Směsi</vt:lpstr>
      <vt:lpstr>1_MU_PPTprezentace_sablona_CZ</vt:lpstr>
      <vt:lpstr>3_Směsi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UVT MU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Jan Zikuška</dc:creator>
  <cp:lastModifiedBy>Jan Zikuška</cp:lastModifiedBy>
  <cp:revision>2</cp:revision>
  <cp:lastPrinted>1601-01-01T00:00:00Z</cp:lastPrinted>
  <dcterms:created xsi:type="dcterms:W3CDTF">2013-06-14T08:05:35Z</dcterms:created>
  <dcterms:modified xsi:type="dcterms:W3CDTF">2013-06-14T08:15:47Z</dcterms:modified>
</cp:coreProperties>
</file>