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62" r:id="rId8"/>
    <p:sldId id="280" r:id="rId9"/>
    <p:sldId id="268" r:id="rId10"/>
    <p:sldId id="270" r:id="rId11"/>
    <p:sldId id="269" r:id="rId12"/>
    <p:sldId id="271" r:id="rId13"/>
    <p:sldId id="275" r:id="rId14"/>
    <p:sldId id="260" r:id="rId15"/>
    <p:sldId id="264" r:id="rId16"/>
    <p:sldId id="277" r:id="rId17"/>
    <p:sldId id="276" r:id="rId18"/>
    <p:sldId id="278" r:id="rId19"/>
    <p:sldId id="279" r:id="rId20"/>
    <p:sldId id="261" r:id="rId21"/>
    <p:sldId id="281" r:id="rId22"/>
    <p:sldId id="25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projekt_dp_mgr_novy_0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k magisterské diplomové práci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2012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Téma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archivem obhájených DP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Výběr tématu dle </a:t>
            </a:r>
            <a:r>
              <a:rPr lang="cs-CZ" sz="3600" b="1" dirty="0" err="1" smtClean="0"/>
              <a:t>Umberta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Eca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Vedoucí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Výběr vedoucího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  <a:r>
              <a:rPr lang="cs-CZ" dirty="0" smtClean="0"/>
              <a:t>– </a:t>
            </a:r>
          </a:p>
          <a:p>
            <a:pPr marL="457200" indent="-457200">
              <a:buNone/>
            </a:pPr>
            <a:r>
              <a:rPr lang="cs-CZ" dirty="0" smtClean="0"/>
              <a:t>je odborný text, který relevantním způsobem rozšiřuje vědecké poznání zvoleného tématu a 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Možnosti výběru tématu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/>
              <a:t>Cíle předmětu VIKMA09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Konkrétní témata a vedoucí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IS – přihlašování k jednotlivým tématům přes balík témat u předmětu VIKMA09, přístupné od </a:t>
            </a:r>
            <a:r>
              <a:rPr lang="cs-CZ" b="1" dirty="0" smtClean="0"/>
              <a:t>22.2. 2013, 16:00h</a:t>
            </a:r>
          </a:p>
          <a:p>
            <a:pPr algn="just"/>
            <a:r>
              <a:rPr lang="cs-CZ" dirty="0" smtClean="0"/>
              <a:t>ke každému tématu se může přihlásit pouze jeden diplomant </a:t>
            </a:r>
          </a:p>
          <a:p>
            <a:r>
              <a:rPr lang="cs-CZ" dirty="0" smtClean="0"/>
              <a:t>diplomant je po přihlášení povinen </a:t>
            </a:r>
            <a:r>
              <a:rPr lang="cs-CZ" b="1" dirty="0" smtClean="0"/>
              <a:t>sám kontaktovat uvedeného vedoucího</a:t>
            </a:r>
            <a:r>
              <a:rPr lang="cs-CZ" dirty="0" smtClean="0"/>
              <a:t> práce a potvrdit si u něj výběr tématu</a:t>
            </a:r>
          </a:p>
          <a:p>
            <a:pPr algn="just"/>
            <a:r>
              <a:rPr lang="cs-CZ" dirty="0" smtClean="0"/>
              <a:t>téma v </a:t>
            </a:r>
            <a:r>
              <a:rPr lang="cs-CZ" dirty="0" err="1" smtClean="0"/>
              <a:t>ISu</a:t>
            </a:r>
            <a:r>
              <a:rPr lang="cs-CZ" dirty="0" smtClean="0"/>
              <a:t> není závazné pokud vám ho vedoucí nepotvrdí!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Externí vedoucí a okruhy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Témata od externistů jsou ve studijních materiálech v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dirty="0" smtClean="0"/>
              <a:t>Nelze je zapisovat přes IS, je nutné spojit se přímo s vedoucím</a:t>
            </a:r>
          </a:p>
          <a:p>
            <a:r>
              <a:rPr lang="cs-CZ" dirty="0" smtClean="0"/>
              <a:t>Nabídka okruhů je k dispozici také ve studijních materiálech</a:t>
            </a:r>
          </a:p>
          <a:p>
            <a:r>
              <a:rPr lang="cs-CZ" dirty="0" smtClean="0"/>
              <a:t>Okruhy slouží pouze pro inspiraci, je nutné si k nim vyhledat vedoucího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/>
              <a:t>Doporu</a:t>
            </a:r>
            <a:r>
              <a:rPr lang="cs-CZ" sz="3600" b="1" dirty="0" err="1" smtClean="0"/>
              <a:t>čená</a:t>
            </a:r>
            <a:r>
              <a:rPr lang="cs-CZ" sz="3600" b="1" dirty="0" smtClean="0"/>
              <a:t>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Výstup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http://kisk.phil.muni.cz/sites/default/files/projekt_dp_mgr_novy_0.doc</a:t>
            </a:r>
            <a:endParaRPr lang="cs-CZ" sz="2800" dirty="0" smtClean="0"/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Projekt </a:t>
            </a:r>
            <a:r>
              <a:rPr lang="cs-CZ" sz="2800" dirty="0" smtClean="0"/>
              <a:t>je závazný – pokud bude schválený, není možné ho zásadně měnit</a:t>
            </a:r>
          </a:p>
          <a:p>
            <a:pPr algn="just"/>
            <a:r>
              <a:rPr lang="cs-CZ" sz="2800" dirty="0" smtClean="0"/>
              <a:t>Schválený 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Ukončení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17. května 2013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</a:t>
            </a:r>
            <a:r>
              <a:rPr lang="cs-CZ" sz="2800" b="1" dirty="0" smtClean="0"/>
              <a:t>21. června 2013</a:t>
            </a:r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15:00h v uvedený den</a:t>
            </a:r>
          </a:p>
          <a:p>
            <a:pPr algn="just"/>
            <a:r>
              <a:rPr lang="cs-CZ" sz="2800" dirty="0" smtClean="0"/>
              <a:t>Musí být podepsaný vedoucím i diplomantem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Možnosti odevzdání projektu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odevzdám v ŘT a mám schváleno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Projekt a osnova – úvodní strana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Jméno a příjmení – UČO – Imatrikulační ročník – E-mail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Popis problému, který bude v práci řešen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Rešerše </a:t>
            </a:r>
            <a:r>
              <a:rPr lang="cs-CZ" dirty="0"/>
              <a:t>zpracovaných diplomových prací v rámci celé </a:t>
            </a:r>
            <a:r>
              <a:rPr lang="cs-CZ" dirty="0" smtClean="0"/>
              <a:t> MU </a:t>
            </a:r>
            <a:r>
              <a:rPr lang="cs-CZ" dirty="0"/>
              <a:t>včetně </a:t>
            </a:r>
            <a:r>
              <a:rPr lang="cs-CZ" dirty="0" smtClean="0"/>
              <a:t>anotací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Cíl </a:t>
            </a:r>
            <a:r>
              <a:rPr lang="cs-CZ" sz="2400" dirty="0" smtClean="0"/>
              <a:t>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Základní odborná literatura s ohledem na současný stav řešené problematiky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(např. že daná problematika není moc známá nebo dostatečně rozpracovaná)</a:t>
            </a:r>
          </a:p>
          <a:p>
            <a:pPr lvl="0"/>
            <a:r>
              <a:rPr lang="cs-CZ" dirty="0" smtClean="0"/>
              <a:t>začněte tím, že vymezíte co za oblast, teorii, koncept, metodiku v práci zpracováváte - použijte slova vyskytující se v názvu práce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stanovte otázku</a:t>
            </a:r>
            <a:r>
              <a:rPr lang="cs-CZ" dirty="0" smtClean="0"/>
              <a:t>, na kterou budete hledat odpověď, tzn., napište, co vás na problému zajímá? </a:t>
            </a:r>
          </a:p>
          <a:p>
            <a:r>
              <a:rPr lang="cs-CZ" dirty="0" smtClean="0"/>
              <a:t>propojte popis problému s literaturou, cituje, odkazujte se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muj template</Template>
  <TotalTime>1570</TotalTime>
  <Words>1308</Words>
  <Application>Microsoft Office PowerPoint</Application>
  <PresentationFormat>Předvádění na obrazovce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popis problému</vt:lpstr>
      <vt:lpstr>  Vymezení výzkumného tématu (problému)</vt:lpstr>
      <vt:lpstr>Osnova – rešerše zpracovaných dp v rámci mu</vt:lpstr>
      <vt:lpstr>Osnova – cíl diplomové práce</vt:lpstr>
      <vt:lpstr>Osnova - metody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Externí vedoucí a okruhy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154</cp:revision>
  <dcterms:created xsi:type="dcterms:W3CDTF">2010-02-20T15:14:09Z</dcterms:created>
  <dcterms:modified xsi:type="dcterms:W3CDTF">2013-02-22T12:43:50Z</dcterms:modified>
</cp:coreProperties>
</file>