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58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30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07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51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95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1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8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90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4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2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B149-D051-4586-8127-744676398459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26D7-6348-48E3-AA6B-151CA69A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1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komunitní sítě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</a:t>
            </a:r>
            <a:r>
              <a:rPr lang="cs-CZ" dirty="0"/>
              <a:t>sociálních </a:t>
            </a:r>
            <a:r>
              <a:rPr lang="cs-CZ" dirty="0" smtClean="0"/>
              <a:t>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používá matematiku – teorie grafů</a:t>
            </a:r>
          </a:p>
          <a:p>
            <a:r>
              <a:rPr lang="cs-CZ" dirty="0" smtClean="0"/>
              <a:t>průzkum komunitního chování a vzorů, preference komunikačních médií, obraz vazeb a vztahů přesahujících za komunitní infrastrukturu</a:t>
            </a:r>
          </a:p>
          <a:p>
            <a:r>
              <a:rPr lang="cs-CZ" dirty="0" smtClean="0"/>
              <a:t>znalost proč a jak se komunikace objevuje – důležité pro budování sociotechnických systémů</a:t>
            </a:r>
          </a:p>
          <a:p>
            <a:r>
              <a:rPr lang="cs-CZ" dirty="0" smtClean="0"/>
              <a:t>struktura organizace komunitní infrastruktury, význam slabých vazeb a vztahů a preferovaná komunikační média, podpora neformálních </a:t>
            </a:r>
            <a:r>
              <a:rPr lang="cs-CZ" dirty="0" err="1" smtClean="0"/>
              <a:t>sítrí</a:t>
            </a:r>
            <a:r>
              <a:rPr lang="cs-CZ" dirty="0" smtClean="0"/>
              <a:t> pomocí komunitních fór a sítí podílníků</a:t>
            </a:r>
          </a:p>
          <a:p>
            <a:r>
              <a:rPr lang="cs-CZ" dirty="0" smtClean="0"/>
              <a:t>reflexe povahy vazeb v infrastruktuře</a:t>
            </a:r>
          </a:p>
          <a:p>
            <a:r>
              <a:rPr lang="cs-CZ" dirty="0" smtClean="0"/>
              <a:t>význam komunikace pro komunitní aktivity a praxi</a:t>
            </a:r>
          </a:p>
          <a:p>
            <a:r>
              <a:rPr lang="cs-CZ" dirty="0" smtClean="0"/>
              <a:t>zkoumá se komunikace při pořádání nějaké větší události nebo vzorce komunikace – data z formálních sítí – zaznamenávání transakčních výměn v grafické podobě: frekvence, účel, komunikační mód</a:t>
            </a:r>
          </a:p>
          <a:p>
            <a:r>
              <a:rPr lang="cs-CZ" dirty="0" smtClean="0"/>
              <a:t>komunikace obvykle probíhá mezi shluky, v centrech nejvíc zasíťovaní podílníci – klíčový druh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0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Workshop: participativní </a:t>
            </a:r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1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Prototypování</a:t>
            </a:r>
            <a:r>
              <a:rPr lang="cs-CZ" dirty="0"/>
              <a:t>: design komunitního komunikačního </a:t>
            </a:r>
            <a:r>
              <a:rPr lang="cs-CZ" dirty="0" smtClean="0"/>
              <a:t>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53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komunitní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CNA – </a:t>
            </a:r>
            <a:r>
              <a:rPr lang="cs-CZ" dirty="0" err="1" smtClean="0"/>
              <a:t>Community</a:t>
            </a:r>
            <a:r>
              <a:rPr lang="cs-CZ" dirty="0" smtClean="0"/>
              <a:t> network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smtClean="0"/>
              <a:t>jak mohou výzkumníci zapojit geografické komunity, aby pro ně mohli navrhnout efektivní sociotechnické systémy či sítě?</a:t>
            </a:r>
          </a:p>
          <a:p>
            <a:r>
              <a:rPr lang="cs-CZ" dirty="0" smtClean="0"/>
              <a:t>potenciální použití ICT při rozvoji a udržování komunitní sítě a sociálního kapitálu</a:t>
            </a:r>
          </a:p>
          <a:p>
            <a:r>
              <a:rPr lang="cs-CZ" dirty="0" smtClean="0"/>
              <a:t>soc. kapitál - souhrn zdrojů, které může určitá osoba využít, protože se zná s jinými lidmi, souhrn užitečných sociálních kontaktů, styků a známostí, P. </a:t>
            </a:r>
            <a:r>
              <a:rPr lang="cs-CZ" dirty="0" err="1" smtClean="0"/>
              <a:t>Bourdieu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7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Uzavřenost komunit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vztahů s místními organizacemi</a:t>
            </a:r>
          </a:p>
          <a:p>
            <a:r>
              <a:rPr lang="cs-CZ" dirty="0" smtClean="0"/>
              <a:t>jaké jsou priority komunity? Jaká je kritika práce komunity?</a:t>
            </a:r>
          </a:p>
          <a:p>
            <a:r>
              <a:rPr lang="cs-CZ" dirty="0" smtClean="0"/>
              <a:t>komunity často vnímány lidmi jako uzavřené</a:t>
            </a:r>
          </a:p>
          <a:p>
            <a:r>
              <a:rPr lang="cs-CZ" dirty="0" smtClean="0"/>
              <a:t>slabá komunikace komunitní infrastruktury</a:t>
            </a:r>
          </a:p>
          <a:p>
            <a:r>
              <a:rPr lang="cs-CZ" dirty="0" smtClean="0"/>
              <a:t>žádná nebo slabá komunikace o komunitě</a:t>
            </a:r>
          </a:p>
          <a:p>
            <a:r>
              <a:rPr lang="cs-CZ" dirty="0" smtClean="0"/>
              <a:t>budování komunitních vztahů napříč komunitami – stavba komunitní infrastruktury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70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proces návrhu podmínek ekonomického a sociálního pokroku celé komunity při němž komunita aktivně participuje a který spoléhá na její iniciativu</a:t>
            </a:r>
          </a:p>
          <a:p>
            <a:r>
              <a:rPr lang="cs-CZ" dirty="0" smtClean="0"/>
              <a:t>řada vývojářů proto tvoří strategie a plány činností s komunitou, které uspokojí potřeby komunity v daný okamžik</a:t>
            </a:r>
          </a:p>
          <a:p>
            <a:r>
              <a:rPr lang="cs-CZ" dirty="0" smtClean="0"/>
              <a:t>zlepšování místní demokracie, prosazování vzájemné pomoci, podpora místních sítí a komunální koherence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35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informatika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komunitní informatika – akademický obor věnující se zkoumání ICT aplikací podporujících komunity</a:t>
            </a:r>
          </a:p>
          <a:p>
            <a:r>
              <a:rPr lang="cs-CZ" dirty="0" smtClean="0"/>
              <a:t>prakticky založené aktivity změřené na ICT aplikace podporující komunity a dosažení jejich cílů</a:t>
            </a:r>
          </a:p>
          <a:p>
            <a:r>
              <a:rPr lang="cs-CZ" dirty="0" smtClean="0"/>
              <a:t>zdůrazňuje perspektivu řadových členů</a:t>
            </a:r>
          </a:p>
          <a:p>
            <a:r>
              <a:rPr lang="cs-CZ" dirty="0" smtClean="0"/>
              <a:t>otázky: může použití ICT významněji pomoct při vývojových činnostech komunit v jejich každodenním prostředí?</a:t>
            </a:r>
          </a:p>
          <a:p>
            <a:r>
              <a:rPr lang="cs-CZ" dirty="0" smtClean="0"/>
              <a:t>Mohou ICT umožnit a podporovat komunity, tak aby byly schopny zpochybnit běžně žitou realitu a  ovlivnit činnosti vedoucí ke změně?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3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vyžaduje vývoj strategií na zapojení komunity – potřeba dlouhodobé budování důvěry a vzájemného respektu</a:t>
            </a:r>
          </a:p>
          <a:p>
            <a:r>
              <a:rPr lang="cs-CZ" dirty="0" smtClean="0"/>
              <a:t>nebezpečí mocenské nerovnováhy</a:t>
            </a:r>
          </a:p>
          <a:p>
            <a:r>
              <a:rPr lang="cs-CZ" dirty="0" smtClean="0"/>
              <a:t>validita výzkumu – zda měříte to, co myslíte, že měříte</a:t>
            </a:r>
          </a:p>
          <a:p>
            <a:r>
              <a:rPr lang="cs-CZ" dirty="0" smtClean="0"/>
              <a:t>pokud proces a výsledky komunitního výzkumu nejsou pochopeny a využity komunitou, pak nejde o validní výzkum komunitního rozvoje</a:t>
            </a:r>
          </a:p>
          <a:p>
            <a:r>
              <a:rPr lang="cs-CZ" dirty="0" smtClean="0"/>
              <a:t>nutné od začátku sdílení moci, otevřený a respektující dialog – důvěra a reciprocita</a:t>
            </a:r>
            <a:endParaRPr lang="cs-CZ" dirty="0"/>
          </a:p>
          <a:p>
            <a:r>
              <a:rPr lang="cs-CZ" dirty="0" smtClean="0"/>
              <a:t>participativní design výzkumu, kontextuální zaměření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27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interpretivistický</a:t>
            </a:r>
            <a:r>
              <a:rPr lang="cs-CZ" dirty="0" smtClean="0"/>
              <a:t> přístup, komplexní přístup k sociálnímu fenoménu</a:t>
            </a:r>
          </a:p>
          <a:p>
            <a:r>
              <a:rPr lang="cs-CZ" dirty="0" smtClean="0"/>
              <a:t>mix metod, různé vnímání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komunitní profil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analýza </a:t>
            </a:r>
            <a:r>
              <a:rPr lang="cs-CZ" dirty="0"/>
              <a:t>sociálních sítí</a:t>
            </a:r>
          </a:p>
          <a:p>
            <a:pPr marL="514350" indent="-514350">
              <a:buAutoNum type="arabicPeriod"/>
            </a:pPr>
            <a:r>
              <a:rPr lang="cs-CZ" dirty="0" smtClean="0"/>
              <a:t>Workshop: participativní učení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prototypování</a:t>
            </a:r>
            <a:r>
              <a:rPr lang="cs-CZ" dirty="0" smtClean="0"/>
              <a:t>: design komunitního komunikačního prostoru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5647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Komunitní 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mapování potřeb komunity</a:t>
            </a:r>
          </a:p>
          <a:p>
            <a:r>
              <a:rPr lang="cs-CZ" b="1" dirty="0"/>
              <a:t>Hodnocení </a:t>
            </a:r>
            <a:r>
              <a:rPr lang="cs-CZ" b="1" dirty="0" smtClean="0"/>
              <a:t>potřeb </a:t>
            </a:r>
            <a:r>
              <a:rPr lang="cs-CZ" dirty="0" smtClean="0"/>
              <a:t>– účel: politické plánování, používá existující </a:t>
            </a:r>
            <a:r>
              <a:rPr lang="cs-CZ" dirty="0"/>
              <a:t>data</a:t>
            </a:r>
            <a:r>
              <a:rPr lang="cs-CZ" dirty="0" smtClean="0"/>
              <a:t>, např. o </a:t>
            </a:r>
            <a:r>
              <a:rPr lang="cs-CZ" dirty="0"/>
              <a:t>populaci. </a:t>
            </a:r>
            <a:r>
              <a:rPr lang="cs-CZ" dirty="0" smtClean="0"/>
              <a:t>Ne výzkum</a:t>
            </a:r>
            <a:r>
              <a:rPr lang="cs-CZ" dirty="0"/>
              <a:t>, ale většinou také </a:t>
            </a:r>
            <a:r>
              <a:rPr lang="cs-CZ" dirty="0" smtClean="0"/>
              <a:t>nedochází </a:t>
            </a:r>
            <a:r>
              <a:rPr lang="cs-CZ" dirty="0"/>
              <a:t>k zapojení </a:t>
            </a:r>
            <a:r>
              <a:rPr lang="cs-CZ" dirty="0" smtClean="0"/>
              <a:t>komunity. Nízkorozpočtová </a:t>
            </a:r>
            <a:r>
              <a:rPr lang="cs-CZ" dirty="0"/>
              <a:t>technika </a:t>
            </a:r>
            <a:r>
              <a:rPr lang="cs-CZ" dirty="0" smtClean="0"/>
              <a:t>pro zavádění postupů založených </a:t>
            </a:r>
            <a:r>
              <a:rPr lang="cs-CZ" dirty="0"/>
              <a:t>na </a:t>
            </a:r>
            <a:r>
              <a:rPr lang="cs-CZ" dirty="0" smtClean="0"/>
              <a:t>důkazech</a:t>
            </a:r>
          </a:p>
          <a:p>
            <a:r>
              <a:rPr lang="cs-CZ" b="1" dirty="0" smtClean="0"/>
              <a:t>Komunitní </a:t>
            </a:r>
            <a:r>
              <a:rPr lang="cs-CZ" b="1" dirty="0"/>
              <a:t>konzultace </a:t>
            </a:r>
            <a:r>
              <a:rPr lang="cs-CZ" dirty="0" smtClean="0"/>
              <a:t>– zpětná vazba ke službám poskytovaným veřejnými </a:t>
            </a:r>
            <a:r>
              <a:rPr lang="cs-CZ" dirty="0"/>
              <a:t>orgány či </a:t>
            </a:r>
            <a:r>
              <a:rPr lang="cs-CZ" dirty="0" smtClean="0"/>
              <a:t>iniciativami, ověření stanovených </a:t>
            </a:r>
            <a:r>
              <a:rPr lang="cs-CZ" dirty="0"/>
              <a:t>priorit</a:t>
            </a:r>
            <a:r>
              <a:rPr lang="cs-CZ" dirty="0" smtClean="0"/>
              <a:t>. Metody: dotazníková šetření,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, občanské panely </a:t>
            </a:r>
            <a:r>
              <a:rPr lang="cs-CZ" dirty="0"/>
              <a:t>a </a:t>
            </a:r>
            <a:r>
              <a:rPr lang="cs-CZ" dirty="0" smtClean="0"/>
              <a:t>poroty. Nevýhoda: povrchnost </a:t>
            </a:r>
            <a:r>
              <a:rPr lang="cs-CZ" dirty="0"/>
              <a:t>takto získaných </a:t>
            </a:r>
            <a:r>
              <a:rPr lang="cs-CZ" dirty="0" smtClean="0"/>
              <a:t>poznatků </a:t>
            </a:r>
            <a:r>
              <a:rPr lang="cs-CZ" dirty="0"/>
              <a:t>o potřebách </a:t>
            </a:r>
            <a:r>
              <a:rPr lang="cs-CZ" dirty="0" smtClean="0"/>
              <a:t>komunity</a:t>
            </a:r>
          </a:p>
          <a:p>
            <a:r>
              <a:rPr lang="cs-CZ" b="1" dirty="0"/>
              <a:t>Sociální audit </a:t>
            </a:r>
            <a:r>
              <a:rPr lang="cs-CZ" dirty="0" smtClean="0"/>
              <a:t>– hodnocení </a:t>
            </a:r>
            <a:r>
              <a:rPr lang="cs-CZ" dirty="0"/>
              <a:t>sociálních a etických dopadů fungování organizace </a:t>
            </a:r>
            <a:r>
              <a:rPr lang="cs-CZ" dirty="0" smtClean="0"/>
              <a:t>na komunitu. Data ze </a:t>
            </a:r>
            <a:r>
              <a:rPr lang="cs-CZ" dirty="0"/>
              <a:t>zdravotních statistik, o nezaměstnanosti či </a:t>
            </a:r>
            <a:r>
              <a:rPr lang="cs-CZ" dirty="0" smtClean="0"/>
              <a:t>o poskytovaných službách</a:t>
            </a:r>
            <a:r>
              <a:rPr lang="cs-CZ" dirty="0"/>
              <a:t>, ale </a:t>
            </a:r>
            <a:r>
              <a:rPr lang="cs-CZ" dirty="0" smtClean="0"/>
              <a:t>i </a:t>
            </a:r>
            <a:r>
              <a:rPr lang="cs-CZ" dirty="0"/>
              <a:t>primární data o vnímání členů komunity. </a:t>
            </a:r>
            <a:r>
              <a:rPr lang="cs-CZ" dirty="0" smtClean="0"/>
              <a:t>Pomáhá </a:t>
            </a:r>
            <a:r>
              <a:rPr lang="cs-CZ" dirty="0"/>
              <a:t>identifikovat </a:t>
            </a:r>
            <a:r>
              <a:rPr lang="cs-CZ" dirty="0" smtClean="0"/>
              <a:t>nerovnosti </a:t>
            </a:r>
            <a:r>
              <a:rPr lang="cs-CZ" dirty="0"/>
              <a:t>mezi komunitami a např. přerozdělit </a:t>
            </a:r>
            <a:r>
              <a:rPr lang="cs-CZ" dirty="0" smtClean="0"/>
              <a:t>finance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036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Komunitní profil </a:t>
            </a:r>
            <a:r>
              <a:rPr lang="cs-CZ" dirty="0"/>
              <a:t>- vývoj bohatého, detailního obrazu komunitního života a vztahů v komunitní infrastruktuře, nejširší perspektiva. Hodnotí potřeby, dostupné zdroje, i další problémy ovlivňující komunitu a kvalitu jejího života. Vyžaduje přímou účast komunity na výzkumu, zapojení do tvorby plánu postupu a využití jednotlivých zjištění - moc do rukou samotné </a:t>
            </a:r>
            <a:r>
              <a:rPr lang="cs-CZ" dirty="0" smtClean="0"/>
              <a:t>komunity</a:t>
            </a:r>
          </a:p>
          <a:p>
            <a:r>
              <a:rPr lang="cs-CZ" dirty="0" smtClean="0"/>
              <a:t>databáze komunitních aktiv využitelných pro komunitu</a:t>
            </a:r>
          </a:p>
          <a:p>
            <a:r>
              <a:rPr lang="cs-CZ" dirty="0" smtClean="0"/>
              <a:t>informační a komunikační potřeby komunity, neformální síťové struktury, reflexe existujících komunitních praktik</a:t>
            </a:r>
          </a:p>
          <a:p>
            <a:r>
              <a:rPr lang="cs-CZ" dirty="0" smtClean="0"/>
              <a:t>metody: analýza městských GIS systémů, hloubkové rozhovory, vyprávění příběhů, reflektivní workshopy a tvorba scénářů, pozorování komunitních setkání, procházka s komunitními členy po významných místech</a:t>
            </a:r>
            <a:endParaRPr lang="cs-CZ" dirty="0"/>
          </a:p>
          <a:p>
            <a:r>
              <a:rPr lang="cs-CZ" dirty="0" smtClean="0"/>
              <a:t>agora efekt: k podpoře kontaktů a sdílení lokálních znalostí dochází na veřejných místech, např. parky, kavárny, hospody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7127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724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Analýza komunitní sítě</vt:lpstr>
      <vt:lpstr>Analýza komunitní sítě</vt:lpstr>
      <vt:lpstr>Uzavřenost komunit</vt:lpstr>
      <vt:lpstr>Vývoj komunity</vt:lpstr>
      <vt:lpstr>Komunitní informatika</vt:lpstr>
      <vt:lpstr>Výzkum komunity</vt:lpstr>
      <vt:lpstr>Výzkum komunity</vt:lpstr>
      <vt:lpstr>Komunitní potřeby</vt:lpstr>
      <vt:lpstr>Komunitní potřeby</vt:lpstr>
      <vt:lpstr>Analýza sociálních sítí</vt:lpstr>
      <vt:lpstr>Workshop: participativní učení</vt:lpstr>
      <vt:lpstr>Prototypování: design komunitního komunikačního prostoru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Michal Lorenz</cp:lastModifiedBy>
  <cp:revision>12</cp:revision>
  <dcterms:created xsi:type="dcterms:W3CDTF">2013-05-02T06:08:58Z</dcterms:created>
  <dcterms:modified xsi:type="dcterms:W3CDTF">2013-05-02T10:47:50Z</dcterms:modified>
</cp:coreProperties>
</file>