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0956F-1B41-48BB-B038-D0C7C62BF25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361C160-4C5B-4B7C-9D58-CFEF31A18674}">
      <dgm:prSet phldrT="[Text]"/>
      <dgm:spPr/>
      <dgm:t>
        <a:bodyPr/>
        <a:lstStyle/>
        <a:p>
          <a:r>
            <a:rPr lang="cs-CZ" b="1" u="sng" dirty="0" smtClean="0"/>
            <a:t>Příběhová próza </a:t>
          </a:r>
          <a:r>
            <a:rPr lang="cs-CZ" b="1" u="sng" dirty="0" smtClean="0"/>
            <a:t>   s </a:t>
          </a:r>
          <a:r>
            <a:rPr lang="cs-CZ" b="1" u="sng" dirty="0" smtClean="0"/>
            <a:t>dětským hrdinou (kompoziční typy)</a:t>
          </a:r>
          <a:endParaRPr lang="cs-CZ" b="1" u="sng" dirty="0"/>
        </a:p>
      </dgm:t>
    </dgm:pt>
    <dgm:pt modelId="{C875B386-37CD-4C7D-AF3D-B2E8A2515021}" type="parTrans" cxnId="{55E9A31D-3664-409C-8AA1-AFC8B8F92EC8}">
      <dgm:prSet/>
      <dgm:spPr/>
      <dgm:t>
        <a:bodyPr/>
        <a:lstStyle/>
        <a:p>
          <a:endParaRPr lang="cs-CZ"/>
        </a:p>
      </dgm:t>
    </dgm:pt>
    <dgm:pt modelId="{8D086563-D50B-4327-B7FA-97066B9C8013}" type="sibTrans" cxnId="{55E9A31D-3664-409C-8AA1-AFC8B8F92EC8}">
      <dgm:prSet/>
      <dgm:spPr/>
      <dgm:t>
        <a:bodyPr/>
        <a:lstStyle/>
        <a:p>
          <a:endParaRPr lang="cs-CZ"/>
        </a:p>
      </dgm:t>
    </dgm:pt>
    <dgm:pt modelId="{26FF3C4D-BD98-4490-B24E-CD46D8592A4D}">
      <dgm:prSet phldrT="[Text]"/>
      <dgm:spPr/>
      <dgm:t>
        <a:bodyPr/>
        <a:lstStyle/>
        <a:p>
          <a:r>
            <a:rPr lang="cs-CZ" dirty="0" smtClean="0"/>
            <a:t>Příběh s klasickou syžetovou výstavbou</a:t>
          </a:r>
          <a:endParaRPr lang="cs-CZ" dirty="0"/>
        </a:p>
      </dgm:t>
    </dgm:pt>
    <dgm:pt modelId="{D8D7767B-4EE5-421B-A709-8D8566782B82}" type="parTrans" cxnId="{689647D3-08F3-4BC9-8E2C-2468F4A55006}">
      <dgm:prSet/>
      <dgm:spPr/>
      <dgm:t>
        <a:bodyPr/>
        <a:lstStyle/>
        <a:p>
          <a:endParaRPr lang="cs-CZ"/>
        </a:p>
      </dgm:t>
    </dgm:pt>
    <dgm:pt modelId="{C76B7415-6F03-4576-A66D-9FB6ECC18B06}" type="sibTrans" cxnId="{689647D3-08F3-4BC9-8E2C-2468F4A55006}">
      <dgm:prSet/>
      <dgm:spPr/>
      <dgm:t>
        <a:bodyPr/>
        <a:lstStyle/>
        <a:p>
          <a:endParaRPr lang="cs-CZ"/>
        </a:p>
      </dgm:t>
    </dgm:pt>
    <dgm:pt modelId="{14998C2D-FFC5-4A13-97F5-0C71B8837C02}">
      <dgm:prSet phldrT="[Text]"/>
      <dgm:spPr/>
      <dgm:t>
        <a:bodyPr/>
        <a:lstStyle/>
        <a:p>
          <a:r>
            <a:rPr lang="cs-CZ" dirty="0" smtClean="0"/>
            <a:t>Příběh s epizodickou výstavbou</a:t>
          </a:r>
          <a:endParaRPr lang="cs-CZ" dirty="0"/>
        </a:p>
      </dgm:t>
    </dgm:pt>
    <dgm:pt modelId="{A2778427-15AA-452F-843A-53AA2AEDACCB}" type="parTrans" cxnId="{07829460-8B02-4CD3-859F-EFF1259F5222}">
      <dgm:prSet/>
      <dgm:spPr/>
      <dgm:t>
        <a:bodyPr/>
        <a:lstStyle/>
        <a:p>
          <a:endParaRPr lang="cs-CZ"/>
        </a:p>
      </dgm:t>
    </dgm:pt>
    <dgm:pt modelId="{479AFDF5-BE9D-4E69-A7EB-EDAE809C43F3}" type="sibTrans" cxnId="{07829460-8B02-4CD3-859F-EFF1259F5222}">
      <dgm:prSet/>
      <dgm:spPr/>
      <dgm:t>
        <a:bodyPr/>
        <a:lstStyle/>
        <a:p>
          <a:endParaRPr lang="cs-CZ"/>
        </a:p>
      </dgm:t>
    </dgm:pt>
    <dgm:pt modelId="{53DBB68D-BF6D-4B17-B929-941D6F0E41AA}">
      <dgm:prSet phldrT="[Text]"/>
      <dgm:spPr/>
      <dgm:t>
        <a:bodyPr/>
        <a:lstStyle/>
        <a:p>
          <a:r>
            <a:rPr lang="cs-CZ" dirty="0" smtClean="0"/>
            <a:t>Příběh s klasickou dějovou strukturou, ale s otevřeným koncem</a:t>
          </a:r>
          <a:endParaRPr lang="cs-CZ" dirty="0"/>
        </a:p>
      </dgm:t>
    </dgm:pt>
    <dgm:pt modelId="{97A9AEEE-A636-4490-A90C-9E9A102A0A13}" type="parTrans" cxnId="{AC3961F5-F409-4F56-A178-80D67F2C962D}">
      <dgm:prSet/>
      <dgm:spPr/>
      <dgm:t>
        <a:bodyPr/>
        <a:lstStyle/>
        <a:p>
          <a:endParaRPr lang="cs-CZ"/>
        </a:p>
      </dgm:t>
    </dgm:pt>
    <dgm:pt modelId="{11E9AE9F-8405-4754-9844-0883DF9EEA32}" type="sibTrans" cxnId="{AC3961F5-F409-4F56-A178-80D67F2C962D}">
      <dgm:prSet/>
      <dgm:spPr/>
      <dgm:t>
        <a:bodyPr/>
        <a:lstStyle/>
        <a:p>
          <a:endParaRPr lang="cs-CZ"/>
        </a:p>
      </dgm:t>
    </dgm:pt>
    <dgm:pt modelId="{F2DE6893-C5D8-4E01-830A-3DD5F5375592}" type="pres">
      <dgm:prSet presAssocID="{4FF0956F-1B41-48BB-B038-D0C7C62BF2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D5ADDA6-CE33-4B26-996B-0E279D8B6CA8}" type="pres">
      <dgm:prSet presAssocID="{0361C160-4C5B-4B7C-9D58-CFEF31A18674}" presName="hierRoot1" presStyleCnt="0">
        <dgm:presLayoutVars>
          <dgm:hierBranch val="init"/>
        </dgm:presLayoutVars>
      </dgm:prSet>
      <dgm:spPr/>
    </dgm:pt>
    <dgm:pt modelId="{D34D082B-EE61-401B-A6C0-DCF65A8AA821}" type="pres">
      <dgm:prSet presAssocID="{0361C160-4C5B-4B7C-9D58-CFEF31A18674}" presName="rootComposite1" presStyleCnt="0"/>
      <dgm:spPr/>
    </dgm:pt>
    <dgm:pt modelId="{CBFEBB88-6C9C-4EC2-808F-176C02FC20A1}" type="pres">
      <dgm:prSet presAssocID="{0361C160-4C5B-4B7C-9D58-CFEF31A18674}" presName="rootText1" presStyleLbl="node0" presStyleIdx="0" presStyleCnt="1" custScaleY="142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50EDA0A-CD5D-452F-A600-4486651CE183}" type="pres">
      <dgm:prSet presAssocID="{0361C160-4C5B-4B7C-9D58-CFEF31A18674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C88AF89-6D8D-4F47-935E-BE4BF64806D2}" type="pres">
      <dgm:prSet presAssocID="{0361C160-4C5B-4B7C-9D58-CFEF31A18674}" presName="hierChild2" presStyleCnt="0"/>
      <dgm:spPr/>
    </dgm:pt>
    <dgm:pt modelId="{07AA19C2-A38D-46D8-93C3-A171F7B2FEE8}" type="pres">
      <dgm:prSet presAssocID="{D8D7767B-4EE5-421B-A709-8D8566782B82}" presName="Name37" presStyleLbl="parChTrans1D2" presStyleIdx="0" presStyleCnt="3"/>
      <dgm:spPr/>
      <dgm:t>
        <a:bodyPr/>
        <a:lstStyle/>
        <a:p>
          <a:endParaRPr lang="cs-CZ"/>
        </a:p>
      </dgm:t>
    </dgm:pt>
    <dgm:pt modelId="{EA891EE3-8006-4951-AB0B-CDC6B0131203}" type="pres">
      <dgm:prSet presAssocID="{26FF3C4D-BD98-4490-B24E-CD46D8592A4D}" presName="hierRoot2" presStyleCnt="0">
        <dgm:presLayoutVars>
          <dgm:hierBranch val="init"/>
        </dgm:presLayoutVars>
      </dgm:prSet>
      <dgm:spPr/>
    </dgm:pt>
    <dgm:pt modelId="{A4C40BDC-E90B-4679-A44A-B52533F4F590}" type="pres">
      <dgm:prSet presAssocID="{26FF3C4D-BD98-4490-B24E-CD46D8592A4D}" presName="rootComposite" presStyleCnt="0"/>
      <dgm:spPr/>
    </dgm:pt>
    <dgm:pt modelId="{8C5D30EC-FFA2-4F49-85A8-B0388AB962A9}" type="pres">
      <dgm:prSet presAssocID="{26FF3C4D-BD98-4490-B24E-CD46D8592A4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687793-5A77-407A-8767-A79CE4AB5D39}" type="pres">
      <dgm:prSet presAssocID="{26FF3C4D-BD98-4490-B24E-CD46D8592A4D}" presName="rootConnector" presStyleLbl="node2" presStyleIdx="0" presStyleCnt="3"/>
      <dgm:spPr/>
      <dgm:t>
        <a:bodyPr/>
        <a:lstStyle/>
        <a:p>
          <a:endParaRPr lang="cs-CZ"/>
        </a:p>
      </dgm:t>
    </dgm:pt>
    <dgm:pt modelId="{518976F3-936A-4016-98AA-F650DA3717E5}" type="pres">
      <dgm:prSet presAssocID="{26FF3C4D-BD98-4490-B24E-CD46D8592A4D}" presName="hierChild4" presStyleCnt="0"/>
      <dgm:spPr/>
    </dgm:pt>
    <dgm:pt modelId="{59E72243-A9DE-4ACF-B911-5C834E738C38}" type="pres">
      <dgm:prSet presAssocID="{26FF3C4D-BD98-4490-B24E-CD46D8592A4D}" presName="hierChild5" presStyleCnt="0"/>
      <dgm:spPr/>
    </dgm:pt>
    <dgm:pt modelId="{529CBB2C-3BD7-416B-8A04-6D1693EB6012}" type="pres">
      <dgm:prSet presAssocID="{A2778427-15AA-452F-843A-53AA2AEDACCB}" presName="Name37" presStyleLbl="parChTrans1D2" presStyleIdx="1" presStyleCnt="3"/>
      <dgm:spPr/>
      <dgm:t>
        <a:bodyPr/>
        <a:lstStyle/>
        <a:p>
          <a:endParaRPr lang="cs-CZ"/>
        </a:p>
      </dgm:t>
    </dgm:pt>
    <dgm:pt modelId="{8CFE6D35-1C9A-4621-B1FF-D0F2263E5635}" type="pres">
      <dgm:prSet presAssocID="{14998C2D-FFC5-4A13-97F5-0C71B8837C02}" presName="hierRoot2" presStyleCnt="0">
        <dgm:presLayoutVars>
          <dgm:hierBranch val="init"/>
        </dgm:presLayoutVars>
      </dgm:prSet>
      <dgm:spPr/>
    </dgm:pt>
    <dgm:pt modelId="{A217576C-964E-4BCC-B888-E8A0AC6BF5DF}" type="pres">
      <dgm:prSet presAssocID="{14998C2D-FFC5-4A13-97F5-0C71B8837C02}" presName="rootComposite" presStyleCnt="0"/>
      <dgm:spPr/>
    </dgm:pt>
    <dgm:pt modelId="{55C0F956-EC44-44C4-B50C-9EC9190EAA5D}" type="pres">
      <dgm:prSet presAssocID="{14998C2D-FFC5-4A13-97F5-0C71B8837C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B2B6DF-CDF1-491C-93E3-7F5F67C716A4}" type="pres">
      <dgm:prSet presAssocID="{14998C2D-FFC5-4A13-97F5-0C71B8837C02}" presName="rootConnector" presStyleLbl="node2" presStyleIdx="1" presStyleCnt="3"/>
      <dgm:spPr/>
      <dgm:t>
        <a:bodyPr/>
        <a:lstStyle/>
        <a:p>
          <a:endParaRPr lang="cs-CZ"/>
        </a:p>
      </dgm:t>
    </dgm:pt>
    <dgm:pt modelId="{3787377A-B644-4D65-93CC-4454E4886BD7}" type="pres">
      <dgm:prSet presAssocID="{14998C2D-FFC5-4A13-97F5-0C71B8837C02}" presName="hierChild4" presStyleCnt="0"/>
      <dgm:spPr/>
    </dgm:pt>
    <dgm:pt modelId="{B41BAFAC-D56C-44C7-B05F-20F355B6C4BA}" type="pres">
      <dgm:prSet presAssocID="{14998C2D-FFC5-4A13-97F5-0C71B8837C02}" presName="hierChild5" presStyleCnt="0"/>
      <dgm:spPr/>
    </dgm:pt>
    <dgm:pt modelId="{09ACB896-130B-475A-8D24-61E8C69B9779}" type="pres">
      <dgm:prSet presAssocID="{97A9AEEE-A636-4490-A90C-9E9A102A0A13}" presName="Name37" presStyleLbl="parChTrans1D2" presStyleIdx="2" presStyleCnt="3"/>
      <dgm:spPr/>
      <dgm:t>
        <a:bodyPr/>
        <a:lstStyle/>
        <a:p>
          <a:endParaRPr lang="cs-CZ"/>
        </a:p>
      </dgm:t>
    </dgm:pt>
    <dgm:pt modelId="{71BFD8E6-DD2F-429A-9BFC-22DE3BA91AB3}" type="pres">
      <dgm:prSet presAssocID="{53DBB68D-BF6D-4B17-B929-941D6F0E41AA}" presName="hierRoot2" presStyleCnt="0">
        <dgm:presLayoutVars>
          <dgm:hierBranch val="init"/>
        </dgm:presLayoutVars>
      </dgm:prSet>
      <dgm:spPr/>
    </dgm:pt>
    <dgm:pt modelId="{88F6FA7C-AFF0-4F95-A6E7-6994A1888B83}" type="pres">
      <dgm:prSet presAssocID="{53DBB68D-BF6D-4B17-B929-941D6F0E41AA}" presName="rootComposite" presStyleCnt="0"/>
      <dgm:spPr/>
    </dgm:pt>
    <dgm:pt modelId="{10CB6E2D-A157-44FF-B9B3-FADF06918E0E}" type="pres">
      <dgm:prSet presAssocID="{53DBB68D-BF6D-4B17-B929-941D6F0E41A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2125E3-AA6F-4DF7-B0AF-BC67E48215E5}" type="pres">
      <dgm:prSet presAssocID="{53DBB68D-BF6D-4B17-B929-941D6F0E41AA}" presName="rootConnector" presStyleLbl="node2" presStyleIdx="2" presStyleCnt="3"/>
      <dgm:spPr/>
      <dgm:t>
        <a:bodyPr/>
        <a:lstStyle/>
        <a:p>
          <a:endParaRPr lang="cs-CZ"/>
        </a:p>
      </dgm:t>
    </dgm:pt>
    <dgm:pt modelId="{44E3DB81-DAAA-44B3-A29E-7FC51905A3FF}" type="pres">
      <dgm:prSet presAssocID="{53DBB68D-BF6D-4B17-B929-941D6F0E41AA}" presName="hierChild4" presStyleCnt="0"/>
      <dgm:spPr/>
    </dgm:pt>
    <dgm:pt modelId="{A9DBB48C-7A57-4500-935C-B5C9B4F898E1}" type="pres">
      <dgm:prSet presAssocID="{53DBB68D-BF6D-4B17-B929-941D6F0E41AA}" presName="hierChild5" presStyleCnt="0"/>
      <dgm:spPr/>
    </dgm:pt>
    <dgm:pt modelId="{3F1617E7-B44A-4AEA-AD9B-2107E253FC38}" type="pres">
      <dgm:prSet presAssocID="{0361C160-4C5B-4B7C-9D58-CFEF31A18674}" presName="hierChild3" presStyleCnt="0"/>
      <dgm:spPr/>
    </dgm:pt>
  </dgm:ptLst>
  <dgm:cxnLst>
    <dgm:cxn modelId="{302691AF-E656-4790-8ED8-76DAD8191584}" type="presOf" srcId="{D8D7767B-4EE5-421B-A709-8D8566782B82}" destId="{07AA19C2-A38D-46D8-93C3-A171F7B2FEE8}" srcOrd="0" destOrd="0" presId="urn:microsoft.com/office/officeart/2005/8/layout/orgChart1"/>
    <dgm:cxn modelId="{D48742F4-BB33-4109-A7E5-BCF9D661FE33}" type="presOf" srcId="{14998C2D-FFC5-4A13-97F5-0C71B8837C02}" destId="{55C0F956-EC44-44C4-B50C-9EC9190EAA5D}" srcOrd="0" destOrd="0" presId="urn:microsoft.com/office/officeart/2005/8/layout/orgChart1"/>
    <dgm:cxn modelId="{2D134FCE-0CA3-4D5C-B95F-29AE14F0FB31}" type="presOf" srcId="{26FF3C4D-BD98-4490-B24E-CD46D8592A4D}" destId="{5B687793-5A77-407A-8767-A79CE4AB5D39}" srcOrd="1" destOrd="0" presId="urn:microsoft.com/office/officeart/2005/8/layout/orgChart1"/>
    <dgm:cxn modelId="{07829460-8B02-4CD3-859F-EFF1259F5222}" srcId="{0361C160-4C5B-4B7C-9D58-CFEF31A18674}" destId="{14998C2D-FFC5-4A13-97F5-0C71B8837C02}" srcOrd="1" destOrd="0" parTransId="{A2778427-15AA-452F-843A-53AA2AEDACCB}" sibTransId="{479AFDF5-BE9D-4E69-A7EB-EDAE809C43F3}"/>
    <dgm:cxn modelId="{7699E1B1-FC8F-4C33-A64C-A979E8C43A3D}" type="presOf" srcId="{26FF3C4D-BD98-4490-B24E-CD46D8592A4D}" destId="{8C5D30EC-FFA2-4F49-85A8-B0388AB962A9}" srcOrd="0" destOrd="0" presId="urn:microsoft.com/office/officeart/2005/8/layout/orgChart1"/>
    <dgm:cxn modelId="{9694C7B5-EEF2-4E79-9EC0-6B19FDE95716}" type="presOf" srcId="{4FF0956F-1B41-48BB-B038-D0C7C62BF259}" destId="{F2DE6893-C5D8-4E01-830A-3DD5F5375592}" srcOrd="0" destOrd="0" presId="urn:microsoft.com/office/officeart/2005/8/layout/orgChart1"/>
    <dgm:cxn modelId="{18235504-FE9B-4AFE-B8D4-B439667EDB0C}" type="presOf" srcId="{14998C2D-FFC5-4A13-97F5-0C71B8837C02}" destId="{6BB2B6DF-CDF1-491C-93E3-7F5F67C716A4}" srcOrd="1" destOrd="0" presId="urn:microsoft.com/office/officeart/2005/8/layout/orgChart1"/>
    <dgm:cxn modelId="{9C25246F-0453-4E9F-868E-D692FDBF8CD6}" type="presOf" srcId="{53DBB68D-BF6D-4B17-B929-941D6F0E41AA}" destId="{7D2125E3-AA6F-4DF7-B0AF-BC67E48215E5}" srcOrd="1" destOrd="0" presId="urn:microsoft.com/office/officeart/2005/8/layout/orgChart1"/>
    <dgm:cxn modelId="{0EBA2231-FCE6-4A2D-9A6E-C34FBC1DCA41}" type="presOf" srcId="{A2778427-15AA-452F-843A-53AA2AEDACCB}" destId="{529CBB2C-3BD7-416B-8A04-6D1693EB6012}" srcOrd="0" destOrd="0" presId="urn:microsoft.com/office/officeart/2005/8/layout/orgChart1"/>
    <dgm:cxn modelId="{2450F6B7-D588-4B77-AAC4-642B171EB630}" type="presOf" srcId="{97A9AEEE-A636-4490-A90C-9E9A102A0A13}" destId="{09ACB896-130B-475A-8D24-61E8C69B9779}" srcOrd="0" destOrd="0" presId="urn:microsoft.com/office/officeart/2005/8/layout/orgChart1"/>
    <dgm:cxn modelId="{4ACEB868-AEAA-47F8-A772-9A858A1F552C}" type="presOf" srcId="{0361C160-4C5B-4B7C-9D58-CFEF31A18674}" destId="{CBFEBB88-6C9C-4EC2-808F-176C02FC20A1}" srcOrd="0" destOrd="0" presId="urn:microsoft.com/office/officeart/2005/8/layout/orgChart1"/>
    <dgm:cxn modelId="{AC3961F5-F409-4F56-A178-80D67F2C962D}" srcId="{0361C160-4C5B-4B7C-9D58-CFEF31A18674}" destId="{53DBB68D-BF6D-4B17-B929-941D6F0E41AA}" srcOrd="2" destOrd="0" parTransId="{97A9AEEE-A636-4490-A90C-9E9A102A0A13}" sibTransId="{11E9AE9F-8405-4754-9844-0883DF9EEA32}"/>
    <dgm:cxn modelId="{78EE7F92-2FDA-47EC-9E1F-FA73DB88F920}" type="presOf" srcId="{0361C160-4C5B-4B7C-9D58-CFEF31A18674}" destId="{D50EDA0A-CD5D-452F-A600-4486651CE183}" srcOrd="1" destOrd="0" presId="urn:microsoft.com/office/officeart/2005/8/layout/orgChart1"/>
    <dgm:cxn modelId="{689647D3-08F3-4BC9-8E2C-2468F4A55006}" srcId="{0361C160-4C5B-4B7C-9D58-CFEF31A18674}" destId="{26FF3C4D-BD98-4490-B24E-CD46D8592A4D}" srcOrd="0" destOrd="0" parTransId="{D8D7767B-4EE5-421B-A709-8D8566782B82}" sibTransId="{C76B7415-6F03-4576-A66D-9FB6ECC18B06}"/>
    <dgm:cxn modelId="{55E9A31D-3664-409C-8AA1-AFC8B8F92EC8}" srcId="{4FF0956F-1B41-48BB-B038-D0C7C62BF259}" destId="{0361C160-4C5B-4B7C-9D58-CFEF31A18674}" srcOrd="0" destOrd="0" parTransId="{C875B386-37CD-4C7D-AF3D-B2E8A2515021}" sibTransId="{8D086563-D50B-4327-B7FA-97066B9C8013}"/>
    <dgm:cxn modelId="{2FBE0C0C-0589-4B61-BD03-375723FDDE17}" type="presOf" srcId="{53DBB68D-BF6D-4B17-B929-941D6F0E41AA}" destId="{10CB6E2D-A157-44FF-B9B3-FADF06918E0E}" srcOrd="0" destOrd="0" presId="urn:microsoft.com/office/officeart/2005/8/layout/orgChart1"/>
    <dgm:cxn modelId="{965C46A8-993E-4F48-97C8-A760C1327510}" type="presParOf" srcId="{F2DE6893-C5D8-4E01-830A-3DD5F5375592}" destId="{4D5ADDA6-CE33-4B26-996B-0E279D8B6CA8}" srcOrd="0" destOrd="0" presId="urn:microsoft.com/office/officeart/2005/8/layout/orgChart1"/>
    <dgm:cxn modelId="{6C599F0A-5920-4DC4-BD5C-3C42ADFD3CDF}" type="presParOf" srcId="{4D5ADDA6-CE33-4B26-996B-0E279D8B6CA8}" destId="{D34D082B-EE61-401B-A6C0-DCF65A8AA821}" srcOrd="0" destOrd="0" presId="urn:microsoft.com/office/officeart/2005/8/layout/orgChart1"/>
    <dgm:cxn modelId="{D1F8A9E8-0AD6-48A1-B008-046DFDF14D15}" type="presParOf" srcId="{D34D082B-EE61-401B-A6C0-DCF65A8AA821}" destId="{CBFEBB88-6C9C-4EC2-808F-176C02FC20A1}" srcOrd="0" destOrd="0" presId="urn:microsoft.com/office/officeart/2005/8/layout/orgChart1"/>
    <dgm:cxn modelId="{7D2BB934-956E-4F66-973F-FB9A49AA6E8E}" type="presParOf" srcId="{D34D082B-EE61-401B-A6C0-DCF65A8AA821}" destId="{D50EDA0A-CD5D-452F-A600-4486651CE183}" srcOrd="1" destOrd="0" presId="urn:microsoft.com/office/officeart/2005/8/layout/orgChart1"/>
    <dgm:cxn modelId="{8B47E978-6C61-41A1-8A4F-540A433F1532}" type="presParOf" srcId="{4D5ADDA6-CE33-4B26-996B-0E279D8B6CA8}" destId="{9C88AF89-6D8D-4F47-935E-BE4BF64806D2}" srcOrd="1" destOrd="0" presId="urn:microsoft.com/office/officeart/2005/8/layout/orgChart1"/>
    <dgm:cxn modelId="{686C38AB-6766-4B08-9BDF-81B5C4ADDA4D}" type="presParOf" srcId="{9C88AF89-6D8D-4F47-935E-BE4BF64806D2}" destId="{07AA19C2-A38D-46D8-93C3-A171F7B2FEE8}" srcOrd="0" destOrd="0" presId="urn:microsoft.com/office/officeart/2005/8/layout/orgChart1"/>
    <dgm:cxn modelId="{9BE9F4A4-643D-46A1-8245-D623D811E103}" type="presParOf" srcId="{9C88AF89-6D8D-4F47-935E-BE4BF64806D2}" destId="{EA891EE3-8006-4951-AB0B-CDC6B0131203}" srcOrd="1" destOrd="0" presId="urn:microsoft.com/office/officeart/2005/8/layout/orgChart1"/>
    <dgm:cxn modelId="{638950C5-885C-4E3D-9C13-E58B92DB9DBF}" type="presParOf" srcId="{EA891EE3-8006-4951-AB0B-CDC6B0131203}" destId="{A4C40BDC-E90B-4679-A44A-B52533F4F590}" srcOrd="0" destOrd="0" presId="urn:microsoft.com/office/officeart/2005/8/layout/orgChart1"/>
    <dgm:cxn modelId="{25C15F00-5058-48B2-A0F0-7C565E96D39D}" type="presParOf" srcId="{A4C40BDC-E90B-4679-A44A-B52533F4F590}" destId="{8C5D30EC-FFA2-4F49-85A8-B0388AB962A9}" srcOrd="0" destOrd="0" presId="urn:microsoft.com/office/officeart/2005/8/layout/orgChart1"/>
    <dgm:cxn modelId="{FC205B3E-8573-4268-B825-5EEFA34E30A1}" type="presParOf" srcId="{A4C40BDC-E90B-4679-A44A-B52533F4F590}" destId="{5B687793-5A77-407A-8767-A79CE4AB5D39}" srcOrd="1" destOrd="0" presId="urn:microsoft.com/office/officeart/2005/8/layout/orgChart1"/>
    <dgm:cxn modelId="{8A9D73D7-0D8B-424F-AF9E-283764E15ABB}" type="presParOf" srcId="{EA891EE3-8006-4951-AB0B-CDC6B0131203}" destId="{518976F3-936A-4016-98AA-F650DA3717E5}" srcOrd="1" destOrd="0" presId="urn:microsoft.com/office/officeart/2005/8/layout/orgChart1"/>
    <dgm:cxn modelId="{128F4DC6-3C90-42A3-94E2-39312B83A594}" type="presParOf" srcId="{EA891EE3-8006-4951-AB0B-CDC6B0131203}" destId="{59E72243-A9DE-4ACF-B911-5C834E738C38}" srcOrd="2" destOrd="0" presId="urn:microsoft.com/office/officeart/2005/8/layout/orgChart1"/>
    <dgm:cxn modelId="{6876CC1B-66BD-434A-B4E3-93198A76BBB6}" type="presParOf" srcId="{9C88AF89-6D8D-4F47-935E-BE4BF64806D2}" destId="{529CBB2C-3BD7-416B-8A04-6D1693EB6012}" srcOrd="2" destOrd="0" presId="urn:microsoft.com/office/officeart/2005/8/layout/orgChart1"/>
    <dgm:cxn modelId="{531726CE-F42D-4554-A74E-65FDFE0B68E2}" type="presParOf" srcId="{9C88AF89-6D8D-4F47-935E-BE4BF64806D2}" destId="{8CFE6D35-1C9A-4621-B1FF-D0F2263E5635}" srcOrd="3" destOrd="0" presId="urn:microsoft.com/office/officeart/2005/8/layout/orgChart1"/>
    <dgm:cxn modelId="{7AF4CF30-8813-482D-88E4-C4BD1A4062E1}" type="presParOf" srcId="{8CFE6D35-1C9A-4621-B1FF-D0F2263E5635}" destId="{A217576C-964E-4BCC-B888-E8A0AC6BF5DF}" srcOrd="0" destOrd="0" presId="urn:microsoft.com/office/officeart/2005/8/layout/orgChart1"/>
    <dgm:cxn modelId="{53B0E81D-771E-4300-BF1C-447FDDA56B7A}" type="presParOf" srcId="{A217576C-964E-4BCC-B888-E8A0AC6BF5DF}" destId="{55C0F956-EC44-44C4-B50C-9EC9190EAA5D}" srcOrd="0" destOrd="0" presId="urn:microsoft.com/office/officeart/2005/8/layout/orgChart1"/>
    <dgm:cxn modelId="{80E78789-DDE0-41A3-BB95-F8C197DF1CF7}" type="presParOf" srcId="{A217576C-964E-4BCC-B888-E8A0AC6BF5DF}" destId="{6BB2B6DF-CDF1-491C-93E3-7F5F67C716A4}" srcOrd="1" destOrd="0" presId="urn:microsoft.com/office/officeart/2005/8/layout/orgChart1"/>
    <dgm:cxn modelId="{89B8EDCF-F54F-40E9-AE5C-8A94027FC1CF}" type="presParOf" srcId="{8CFE6D35-1C9A-4621-B1FF-D0F2263E5635}" destId="{3787377A-B644-4D65-93CC-4454E4886BD7}" srcOrd="1" destOrd="0" presId="urn:microsoft.com/office/officeart/2005/8/layout/orgChart1"/>
    <dgm:cxn modelId="{BF5D206F-6B74-4270-89DE-C0F6A10F3363}" type="presParOf" srcId="{8CFE6D35-1C9A-4621-B1FF-D0F2263E5635}" destId="{B41BAFAC-D56C-44C7-B05F-20F355B6C4BA}" srcOrd="2" destOrd="0" presId="urn:microsoft.com/office/officeart/2005/8/layout/orgChart1"/>
    <dgm:cxn modelId="{B8321B70-0E34-45AF-A52F-358C9B6BB0B6}" type="presParOf" srcId="{9C88AF89-6D8D-4F47-935E-BE4BF64806D2}" destId="{09ACB896-130B-475A-8D24-61E8C69B9779}" srcOrd="4" destOrd="0" presId="urn:microsoft.com/office/officeart/2005/8/layout/orgChart1"/>
    <dgm:cxn modelId="{A82F1303-22FB-45D7-BFDF-4E5160C64C12}" type="presParOf" srcId="{9C88AF89-6D8D-4F47-935E-BE4BF64806D2}" destId="{71BFD8E6-DD2F-429A-9BFC-22DE3BA91AB3}" srcOrd="5" destOrd="0" presId="urn:microsoft.com/office/officeart/2005/8/layout/orgChart1"/>
    <dgm:cxn modelId="{040519B2-0142-4809-BD49-34742DA61512}" type="presParOf" srcId="{71BFD8E6-DD2F-429A-9BFC-22DE3BA91AB3}" destId="{88F6FA7C-AFF0-4F95-A6E7-6994A1888B83}" srcOrd="0" destOrd="0" presId="urn:microsoft.com/office/officeart/2005/8/layout/orgChart1"/>
    <dgm:cxn modelId="{31663EE1-70E1-4B12-B624-0509EF45661B}" type="presParOf" srcId="{88F6FA7C-AFF0-4F95-A6E7-6994A1888B83}" destId="{10CB6E2D-A157-44FF-B9B3-FADF06918E0E}" srcOrd="0" destOrd="0" presId="urn:microsoft.com/office/officeart/2005/8/layout/orgChart1"/>
    <dgm:cxn modelId="{EA6E1896-EFD3-40CF-A6C5-6E5D6386D46C}" type="presParOf" srcId="{88F6FA7C-AFF0-4F95-A6E7-6994A1888B83}" destId="{7D2125E3-AA6F-4DF7-B0AF-BC67E48215E5}" srcOrd="1" destOrd="0" presId="urn:microsoft.com/office/officeart/2005/8/layout/orgChart1"/>
    <dgm:cxn modelId="{D6312B68-A310-436D-8490-D6CA0589C6C1}" type="presParOf" srcId="{71BFD8E6-DD2F-429A-9BFC-22DE3BA91AB3}" destId="{44E3DB81-DAAA-44B3-A29E-7FC51905A3FF}" srcOrd="1" destOrd="0" presId="urn:microsoft.com/office/officeart/2005/8/layout/orgChart1"/>
    <dgm:cxn modelId="{D11AFFAD-B778-4188-B778-836028801636}" type="presParOf" srcId="{71BFD8E6-DD2F-429A-9BFC-22DE3BA91AB3}" destId="{A9DBB48C-7A57-4500-935C-B5C9B4F898E1}" srcOrd="2" destOrd="0" presId="urn:microsoft.com/office/officeart/2005/8/layout/orgChart1"/>
    <dgm:cxn modelId="{9A03AB91-88D2-4878-96EF-3BE22A4A269E}" type="presParOf" srcId="{4D5ADDA6-CE33-4B26-996B-0E279D8B6CA8}" destId="{3F1617E7-B44A-4AEA-AD9B-2107E253FC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ACB896-130B-475A-8D24-61E8C69B9779}">
      <dsp:nvSpPr>
        <dsp:cNvPr id="0" name=""/>
        <dsp:cNvSpPr/>
      </dsp:nvSpPr>
      <dsp:spPr>
        <a:xfrm>
          <a:off x="3528392" y="2276140"/>
          <a:ext cx="2496363" cy="43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26"/>
              </a:lnTo>
              <a:lnTo>
                <a:pt x="2496363" y="216626"/>
              </a:lnTo>
              <a:lnTo>
                <a:pt x="2496363" y="43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CBB2C-3BD7-416B-8A04-6D1693EB6012}">
      <dsp:nvSpPr>
        <dsp:cNvPr id="0" name=""/>
        <dsp:cNvSpPr/>
      </dsp:nvSpPr>
      <dsp:spPr>
        <a:xfrm>
          <a:off x="3482672" y="2276140"/>
          <a:ext cx="91440" cy="433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A19C2-A38D-46D8-93C3-A171F7B2FEE8}">
      <dsp:nvSpPr>
        <dsp:cNvPr id="0" name=""/>
        <dsp:cNvSpPr/>
      </dsp:nvSpPr>
      <dsp:spPr>
        <a:xfrm>
          <a:off x="1032028" y="2276140"/>
          <a:ext cx="2496363" cy="433253"/>
        </a:xfrm>
        <a:custGeom>
          <a:avLst/>
          <a:gdLst/>
          <a:ahLst/>
          <a:cxnLst/>
          <a:rect l="0" t="0" r="0" b="0"/>
          <a:pathLst>
            <a:path>
              <a:moveTo>
                <a:pt x="2496363" y="0"/>
              </a:moveTo>
              <a:lnTo>
                <a:pt x="2496363" y="216626"/>
              </a:lnTo>
              <a:lnTo>
                <a:pt x="0" y="216626"/>
              </a:lnTo>
              <a:lnTo>
                <a:pt x="0" y="43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EBB88-6C9C-4EC2-808F-176C02FC20A1}">
      <dsp:nvSpPr>
        <dsp:cNvPr id="0" name=""/>
        <dsp:cNvSpPr/>
      </dsp:nvSpPr>
      <dsp:spPr>
        <a:xfrm>
          <a:off x="2496836" y="811331"/>
          <a:ext cx="2063110" cy="1464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sng" kern="1200" dirty="0" smtClean="0"/>
            <a:t>Příběhová próza </a:t>
          </a:r>
          <a:r>
            <a:rPr lang="cs-CZ" sz="1800" b="1" u="sng" kern="1200" dirty="0" smtClean="0"/>
            <a:t>   s </a:t>
          </a:r>
          <a:r>
            <a:rPr lang="cs-CZ" sz="1800" b="1" u="sng" kern="1200" dirty="0" smtClean="0"/>
            <a:t>dětským hrdinou (kompoziční typy)</a:t>
          </a:r>
          <a:endParaRPr lang="cs-CZ" sz="1800" b="1" u="sng" kern="1200" dirty="0"/>
        </a:p>
      </dsp:txBody>
      <dsp:txXfrm>
        <a:off x="2496836" y="811331"/>
        <a:ext cx="2063110" cy="1464808"/>
      </dsp:txXfrm>
    </dsp:sp>
    <dsp:sp modelId="{8C5D30EC-FFA2-4F49-85A8-B0388AB962A9}">
      <dsp:nvSpPr>
        <dsp:cNvPr id="0" name=""/>
        <dsp:cNvSpPr/>
      </dsp:nvSpPr>
      <dsp:spPr>
        <a:xfrm>
          <a:off x="473" y="2709393"/>
          <a:ext cx="2063110" cy="103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Příběh s klasickou syžetovou výstavbou</a:t>
          </a:r>
          <a:endParaRPr lang="cs-CZ" sz="1800" kern="1200" dirty="0"/>
        </a:p>
      </dsp:txBody>
      <dsp:txXfrm>
        <a:off x="473" y="2709393"/>
        <a:ext cx="2063110" cy="1031555"/>
      </dsp:txXfrm>
    </dsp:sp>
    <dsp:sp modelId="{55C0F956-EC44-44C4-B50C-9EC9190EAA5D}">
      <dsp:nvSpPr>
        <dsp:cNvPr id="0" name=""/>
        <dsp:cNvSpPr/>
      </dsp:nvSpPr>
      <dsp:spPr>
        <a:xfrm>
          <a:off x="2496836" y="2709393"/>
          <a:ext cx="2063110" cy="103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Příběh s epizodickou výstavbou</a:t>
          </a:r>
          <a:endParaRPr lang="cs-CZ" sz="1800" kern="1200" dirty="0"/>
        </a:p>
      </dsp:txBody>
      <dsp:txXfrm>
        <a:off x="2496836" y="2709393"/>
        <a:ext cx="2063110" cy="1031555"/>
      </dsp:txXfrm>
    </dsp:sp>
    <dsp:sp modelId="{10CB6E2D-A157-44FF-B9B3-FADF06918E0E}">
      <dsp:nvSpPr>
        <dsp:cNvPr id="0" name=""/>
        <dsp:cNvSpPr/>
      </dsp:nvSpPr>
      <dsp:spPr>
        <a:xfrm>
          <a:off x="4993200" y="2709393"/>
          <a:ext cx="2063110" cy="103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Příběh s klasickou dějovou strukturou, ale s otevřeným koncem</a:t>
          </a:r>
          <a:endParaRPr lang="cs-CZ" sz="1800" kern="1200" dirty="0"/>
        </a:p>
      </dsp:txBody>
      <dsp:txXfrm>
        <a:off x="4993200" y="2709393"/>
        <a:ext cx="2063110" cy="1031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A3E9E3-AA52-4F8E-986D-EB016663FA94}" type="datetimeFigureOut">
              <a:rPr lang="cs-CZ" smtClean="0"/>
              <a:pPr/>
              <a:t>22.3.2011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0A26A3-49E8-4F0E-AA19-AA614626B60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www.youtube.com/watch?v=_xrTwoL7rN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kolakkajamarik.cz/?Zaj%EDmavosti:Po_stop%E1ch_K%E1ji_Ma%F8%ED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4000" dirty="0" smtClean="0"/>
              <a:t>Příběhová próza ze života dětí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(próza s dětským hrdinou)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ctr"/>
            <a:r>
              <a:rPr lang="cs-CZ" dirty="0" smtClean="0"/>
              <a:t>Část 1.</a:t>
            </a:r>
          </a:p>
          <a:p>
            <a:pPr marL="514350" indent="-514350" algn="ctr">
              <a:lnSpc>
                <a:spcPct val="150000"/>
              </a:lnSpc>
            </a:pPr>
            <a:r>
              <a:rPr lang="cs-CZ" dirty="0" smtClean="0"/>
              <a:t>(1. polovina 20. století)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787208" cy="5925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Jindřich Šimon </a:t>
            </a:r>
            <a:r>
              <a:rPr lang="cs-CZ" b="1" dirty="0" err="1" smtClean="0"/>
              <a:t>Baar</a:t>
            </a:r>
            <a:r>
              <a:rPr lang="cs-CZ" b="1" dirty="0" smtClean="0"/>
              <a:t> </a:t>
            </a:r>
            <a:r>
              <a:rPr lang="cs-CZ" dirty="0" smtClean="0"/>
              <a:t>(1869 – 1925)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Katolický kněz, spisovatel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představitel Katolické moderny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Život i dílo spojeno s Chodskem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Hanýžka a Martínek </a:t>
            </a:r>
            <a:r>
              <a:rPr lang="cs-CZ" dirty="0" smtClean="0"/>
              <a:t>(1927)</a:t>
            </a:r>
            <a:endParaRPr lang="cs-CZ" dirty="0"/>
          </a:p>
        </p:txBody>
      </p:sp>
      <p:pic>
        <p:nvPicPr>
          <p:cNvPr id="4" name="Obrázek 3" descr="Baa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710" y="1395200"/>
            <a:ext cx="2591152" cy="3415609"/>
          </a:xfrm>
          <a:prstGeom prst="rect">
            <a:avLst/>
          </a:prstGeom>
        </p:spPr>
      </p:pic>
      <p:pic>
        <p:nvPicPr>
          <p:cNvPr id="5" name="Obrázek 4" descr="Hanýž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429000"/>
            <a:ext cx="1912218" cy="273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C) Humorně pojatý typ dětského uličníka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František Župan </a:t>
            </a:r>
            <a:r>
              <a:rPr lang="cs-CZ" dirty="0" smtClean="0"/>
              <a:t>(1858 – 1929)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Vlastním jménem František Procházka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Učitel, spisovatel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Humoristická próza, povídky, bajky, satiry a pohádky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Pepánek nezdara </a:t>
            </a:r>
            <a:r>
              <a:rPr lang="cs-CZ" dirty="0" smtClean="0"/>
              <a:t>(4 díly: 1907 – 1921)</a:t>
            </a:r>
          </a:p>
          <a:p>
            <a:pPr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Obrázek 3" descr="200908041757_Pepanek_nezd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437112"/>
            <a:ext cx="1453778" cy="2200431"/>
          </a:xfrm>
          <a:prstGeom prst="rect">
            <a:avLst/>
          </a:prstGeom>
        </p:spPr>
      </p:pic>
      <p:pic>
        <p:nvPicPr>
          <p:cNvPr id="5" name="Obrázek 4" descr="pepanek-nezdara-ii-skolakem-27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437112"/>
            <a:ext cx="1586233" cy="2204864"/>
          </a:xfrm>
          <a:prstGeom prst="rect">
            <a:avLst/>
          </a:prstGeom>
        </p:spPr>
      </p:pic>
      <p:pic>
        <p:nvPicPr>
          <p:cNvPr id="6" name="Obrázek 5" descr="zupan_pepaneknezd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437112"/>
            <a:ext cx="1490472" cy="215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1918 - 1945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Pokračuje tvorba autorů předchozího období (Benešová, Župan, </a:t>
            </a:r>
            <a:r>
              <a:rPr lang="cs-CZ" dirty="0" err="1" smtClean="0"/>
              <a:t>Baar</a:t>
            </a:r>
            <a:r>
              <a:rPr lang="cs-CZ" dirty="0" smtClean="0"/>
              <a:t> aj.)</a:t>
            </a:r>
          </a:p>
          <a:p>
            <a:r>
              <a:rPr lang="cs-CZ" dirty="0" smtClean="0"/>
              <a:t>Brak X kvalitní literatura</a:t>
            </a:r>
          </a:p>
          <a:p>
            <a:r>
              <a:rPr lang="cs-CZ" dirty="0" smtClean="0"/>
              <a:t>Důraz na komplexnost funkcí literatury pro děti a mládež</a:t>
            </a:r>
          </a:p>
          <a:p>
            <a:r>
              <a:rPr lang="cs-CZ" dirty="0" smtClean="0"/>
              <a:t>Výborní autoři, kteří počítají s dětským čtenářem (</a:t>
            </a:r>
            <a:r>
              <a:rPr lang="cs-CZ" dirty="0" err="1" smtClean="0"/>
              <a:t>Mahen</a:t>
            </a:r>
            <a:r>
              <a:rPr lang="cs-CZ" dirty="0" smtClean="0"/>
              <a:t>, K. Čapek, J. John aj.)</a:t>
            </a:r>
          </a:p>
          <a:p>
            <a:r>
              <a:rPr lang="cs-CZ" dirty="0" smtClean="0"/>
              <a:t>Okruhy:</a:t>
            </a:r>
          </a:p>
          <a:p>
            <a:pPr lvl="1"/>
            <a:r>
              <a:rPr lang="cs-CZ" dirty="0" smtClean="0"/>
              <a:t>A) Díla legionářů</a:t>
            </a:r>
          </a:p>
          <a:p>
            <a:pPr lvl="1"/>
            <a:r>
              <a:rPr lang="cs-CZ" dirty="0" smtClean="0"/>
              <a:t>B) Humoristická tvorba (nejen) pro děti</a:t>
            </a:r>
          </a:p>
          <a:p>
            <a:pPr lvl="1"/>
            <a:r>
              <a:rPr lang="cs-CZ" dirty="0" smtClean="0"/>
              <a:t>C) Děti a venkov, děti a příroda</a:t>
            </a:r>
          </a:p>
          <a:p>
            <a:pPr lvl="1"/>
            <a:r>
              <a:rPr lang="cs-CZ" dirty="0" smtClean="0"/>
              <a:t>D) Chlapecká próza ve 30. letech</a:t>
            </a:r>
          </a:p>
          <a:p>
            <a:pPr lvl="1"/>
            <a:r>
              <a:rPr lang="cs-CZ" dirty="0" smtClean="0"/>
              <a:t>E) Prózy s detektivními a dobrodružnými motivy</a:t>
            </a:r>
          </a:p>
          <a:p>
            <a:pPr lvl="1"/>
            <a:r>
              <a:rPr lang="cs-CZ" dirty="0" smtClean="0"/>
              <a:t>F) Příběhová próza s historickou tematikou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A) Díla legionářů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Často ve výborech: např. </a:t>
            </a:r>
            <a:r>
              <a:rPr lang="cs-CZ" i="1" dirty="0" smtClean="0"/>
              <a:t>Legionářské povídky</a:t>
            </a:r>
            <a:r>
              <a:rPr lang="cs-CZ" dirty="0" smtClean="0"/>
              <a:t> (1928)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3 významní autoři: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František Langer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Rudolf Medek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Josef </a:t>
            </a:r>
            <a:r>
              <a:rPr lang="cs-CZ" dirty="0" err="1" smtClean="0"/>
              <a:t>Kopta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 lvl="5"/>
            <a:r>
              <a:rPr lang="cs-CZ" sz="2800" u="sng" dirty="0" smtClean="0">
                <a:solidFill>
                  <a:schemeClr val="tx1"/>
                </a:solidFill>
              </a:rPr>
              <a:t>Josef </a:t>
            </a:r>
            <a:r>
              <a:rPr lang="cs-CZ" sz="2800" u="sng" dirty="0" err="1" smtClean="0">
                <a:solidFill>
                  <a:schemeClr val="tx1"/>
                </a:solidFill>
              </a:rPr>
              <a:t>Kopta</a:t>
            </a:r>
            <a:r>
              <a:rPr lang="cs-CZ" sz="2800" dirty="0" smtClean="0">
                <a:solidFill>
                  <a:schemeClr val="tx1"/>
                </a:solidFill>
              </a:rPr>
              <a:t> (1894 – 1962)</a:t>
            </a:r>
          </a:p>
          <a:p>
            <a:pPr lvl="6"/>
            <a:r>
              <a:rPr lang="cs-CZ" sz="2800" dirty="0" smtClean="0">
                <a:solidFill>
                  <a:schemeClr val="tx1"/>
                </a:solidFill>
              </a:rPr>
              <a:t>Prozaik, dramatik, příležitostný básník, novinář</a:t>
            </a:r>
          </a:p>
          <a:p>
            <a:pPr lvl="6"/>
            <a:r>
              <a:rPr lang="cs-CZ" sz="2800" i="1" dirty="0" smtClean="0">
                <a:solidFill>
                  <a:schemeClr val="tx1"/>
                </a:solidFill>
              </a:rPr>
              <a:t>O rytíři s plnovousem </a:t>
            </a:r>
            <a:r>
              <a:rPr lang="cs-CZ" sz="2800" dirty="0" smtClean="0">
                <a:solidFill>
                  <a:schemeClr val="tx1"/>
                </a:solidFill>
              </a:rPr>
              <a:t>(1928, poté in </a:t>
            </a:r>
            <a:r>
              <a:rPr lang="cs-CZ" sz="2800" i="1" dirty="0" smtClean="0">
                <a:solidFill>
                  <a:schemeClr val="tx1"/>
                </a:solidFill>
              </a:rPr>
              <a:t>Tři do kornoutu</a:t>
            </a:r>
            <a:r>
              <a:rPr lang="cs-CZ" sz="2800" dirty="0" smtClean="0">
                <a:solidFill>
                  <a:schemeClr val="tx1"/>
                </a:solidFill>
              </a:rPr>
              <a:t>) – veršovaná pohádka</a:t>
            </a:r>
          </a:p>
          <a:p>
            <a:pPr lvl="6"/>
            <a:r>
              <a:rPr lang="cs-CZ" sz="2800" i="1" dirty="0" smtClean="0">
                <a:solidFill>
                  <a:schemeClr val="tx1"/>
                </a:solidFill>
              </a:rPr>
              <a:t>Antonín a kouzelník </a:t>
            </a:r>
            <a:r>
              <a:rPr lang="cs-CZ" sz="2800" dirty="0" smtClean="0">
                <a:solidFill>
                  <a:schemeClr val="tx1"/>
                </a:solidFill>
              </a:rPr>
              <a:t>(1930) - povídka</a:t>
            </a:r>
            <a:endParaRPr lang="cs-CZ" sz="2800" dirty="0">
              <a:solidFill>
                <a:schemeClr val="tx1"/>
              </a:solidFill>
            </a:endParaRPr>
          </a:p>
          <a:p>
            <a:pPr lvl="6"/>
            <a:r>
              <a:rPr lang="cs-CZ" sz="2800" i="1" dirty="0" smtClean="0">
                <a:solidFill>
                  <a:schemeClr val="tx1"/>
                </a:solidFill>
              </a:rPr>
              <a:t>Přívoz pod ořechy</a:t>
            </a:r>
            <a:r>
              <a:rPr lang="cs-CZ" sz="2800" dirty="0" smtClean="0">
                <a:solidFill>
                  <a:schemeClr val="tx1"/>
                </a:solidFill>
              </a:rPr>
              <a:t> (1938) – román</a:t>
            </a:r>
          </a:p>
          <a:p>
            <a:pPr lvl="6"/>
            <a:r>
              <a:rPr lang="cs-CZ" sz="2800" i="1" dirty="0" smtClean="0">
                <a:solidFill>
                  <a:schemeClr val="tx1"/>
                </a:solidFill>
              </a:rPr>
              <a:t>Poštovní holub č. 17 </a:t>
            </a:r>
            <a:r>
              <a:rPr lang="cs-CZ" sz="2800" dirty="0" smtClean="0">
                <a:solidFill>
                  <a:schemeClr val="tx1"/>
                </a:solidFill>
              </a:rPr>
              <a:t>(1939) – pásmo povídek</a:t>
            </a:r>
          </a:p>
        </p:txBody>
      </p:sp>
      <p:pic>
        <p:nvPicPr>
          <p:cNvPr id="4" name="Obrázek 3" descr="Kop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1905000" cy="2667000"/>
          </a:xfrm>
          <a:prstGeom prst="rect">
            <a:avLst/>
          </a:prstGeom>
        </p:spPr>
      </p:pic>
      <p:pic>
        <p:nvPicPr>
          <p:cNvPr id="5" name="Obrázek 4" descr="velkaknihakommmm%2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96752"/>
            <a:ext cx="1152128" cy="1730896"/>
          </a:xfrm>
          <a:prstGeom prst="rect">
            <a:avLst/>
          </a:prstGeom>
        </p:spPr>
      </p:pic>
      <p:pic>
        <p:nvPicPr>
          <p:cNvPr id="6" name="Obrázek 5" descr="Antonín a kouzelní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140968"/>
            <a:ext cx="1309573" cy="1890512"/>
          </a:xfrm>
          <a:prstGeom prst="rect">
            <a:avLst/>
          </a:prstGeom>
        </p:spPr>
      </p:pic>
      <p:pic>
        <p:nvPicPr>
          <p:cNvPr id="8" name="Obrázek 7" descr="posthol4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33056"/>
            <a:ext cx="1505036" cy="196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931224" cy="5925272"/>
          </a:xfrm>
        </p:spPr>
        <p:txBody>
          <a:bodyPr>
            <a:normAutofit/>
          </a:bodyPr>
          <a:lstStyle/>
          <a:p>
            <a:pPr lvl="6"/>
            <a:r>
              <a:rPr lang="cs-CZ" sz="3200" u="sng" dirty="0" smtClean="0">
                <a:solidFill>
                  <a:schemeClr val="tx1"/>
                </a:solidFill>
              </a:rPr>
              <a:t>Rudolf Medek </a:t>
            </a:r>
            <a:r>
              <a:rPr lang="cs-CZ" sz="3200" dirty="0" smtClean="0">
                <a:solidFill>
                  <a:schemeClr val="tx1"/>
                </a:solidFill>
              </a:rPr>
              <a:t>(1890 – 1940)</a:t>
            </a:r>
          </a:p>
          <a:p>
            <a:pPr lvl="7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Původně učitel, po válce generálem a ředitelem Památníku odboje</a:t>
            </a:r>
          </a:p>
          <a:p>
            <a:pPr lvl="7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O našich legiích, dětech a zvířátkách v Sibiři </a:t>
            </a:r>
            <a:r>
              <a:rPr lang="cs-CZ" sz="2000" dirty="0" smtClean="0">
                <a:solidFill>
                  <a:schemeClr val="tx1"/>
                </a:solidFill>
              </a:rPr>
              <a:t>(1921)</a:t>
            </a:r>
          </a:p>
          <a:p>
            <a:pPr lvl="7">
              <a:lnSpc>
                <a:spcPct val="150000"/>
              </a:lnSpc>
            </a:pPr>
            <a:r>
              <a:rPr lang="cs-CZ" sz="2000" i="1" dirty="0" err="1" smtClean="0">
                <a:solidFill>
                  <a:schemeClr val="tx1"/>
                </a:solidFill>
              </a:rPr>
              <a:t>Kolja</a:t>
            </a:r>
            <a:r>
              <a:rPr lang="cs-CZ" sz="2000" i="1" dirty="0" smtClean="0">
                <a:solidFill>
                  <a:schemeClr val="tx1"/>
                </a:solidFill>
              </a:rPr>
              <a:t> Mikulka </a:t>
            </a:r>
            <a:r>
              <a:rPr lang="cs-CZ" sz="2000" dirty="0" smtClean="0">
                <a:solidFill>
                  <a:schemeClr val="tx1"/>
                </a:solidFill>
              </a:rPr>
              <a:t>(1927)</a:t>
            </a:r>
          </a:p>
        </p:txBody>
      </p:sp>
      <p:pic>
        <p:nvPicPr>
          <p:cNvPr id="4" name="Obrázek 3" descr="Med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1990725" cy="2857500"/>
          </a:xfrm>
          <a:prstGeom prst="rect">
            <a:avLst/>
          </a:prstGeom>
        </p:spPr>
      </p:pic>
      <p:pic>
        <p:nvPicPr>
          <p:cNvPr id="5" name="Obrázek 4" descr="O našich legiíc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89040"/>
            <a:ext cx="1682683" cy="2728442"/>
          </a:xfrm>
          <a:prstGeom prst="rect">
            <a:avLst/>
          </a:prstGeom>
        </p:spPr>
      </p:pic>
      <p:pic>
        <p:nvPicPr>
          <p:cNvPr id="6" name="Obrázek 5" descr="Kolja Miku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645024"/>
            <a:ext cx="2417068" cy="297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pPr lvl="6">
              <a:lnSpc>
                <a:spcPct val="150000"/>
              </a:lnSpc>
            </a:pPr>
            <a:r>
              <a:rPr lang="cs-CZ" sz="2000" u="sng" dirty="0" smtClean="0">
                <a:solidFill>
                  <a:schemeClr val="tx1"/>
                </a:solidFill>
              </a:rPr>
              <a:t>František Langer </a:t>
            </a:r>
            <a:r>
              <a:rPr lang="cs-CZ" sz="2000" dirty="0" smtClean="0">
                <a:solidFill>
                  <a:schemeClr val="tx1"/>
                </a:solidFill>
              </a:rPr>
              <a:t>(1888 – 1965)</a:t>
            </a:r>
          </a:p>
          <a:p>
            <a:pPr lvl="7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Lékař, voják, spisovatel</a:t>
            </a:r>
          </a:p>
          <a:p>
            <a:pPr lvl="7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Pro děti: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Několik loutkových her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Železný vlk </a:t>
            </a:r>
            <a:r>
              <a:rPr lang="cs-CZ" sz="2000" dirty="0" smtClean="0">
                <a:solidFill>
                  <a:schemeClr val="tx1"/>
                </a:solidFill>
              </a:rPr>
              <a:t>(1920)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Pes druhé roty </a:t>
            </a:r>
            <a:r>
              <a:rPr lang="cs-CZ" sz="2000" dirty="0" smtClean="0">
                <a:solidFill>
                  <a:schemeClr val="tx1"/>
                </a:solidFill>
              </a:rPr>
              <a:t>(1923)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Bratrstvo bílého klíče</a:t>
            </a:r>
            <a:r>
              <a:rPr lang="cs-CZ" sz="2000" dirty="0" smtClean="0">
                <a:solidFill>
                  <a:schemeClr val="tx1"/>
                </a:solidFill>
              </a:rPr>
              <a:t> (1934)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Děti a dýka </a:t>
            </a:r>
            <a:r>
              <a:rPr lang="cs-CZ" sz="2000" dirty="0" smtClean="0">
                <a:solidFill>
                  <a:schemeClr val="tx1"/>
                </a:solidFill>
              </a:rPr>
              <a:t>(1942 v Londýně, 1946 v ČSR)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L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48680"/>
            <a:ext cx="1905000" cy="2705100"/>
          </a:xfrm>
          <a:prstGeom prst="rect">
            <a:avLst/>
          </a:prstGeom>
        </p:spPr>
      </p:pic>
      <p:pic>
        <p:nvPicPr>
          <p:cNvPr id="7" name="Obrázek 6" descr="Železný v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2072870" cy="2448272"/>
          </a:xfrm>
          <a:prstGeom prst="rect">
            <a:avLst/>
          </a:prstGeom>
        </p:spPr>
      </p:pic>
      <p:pic>
        <p:nvPicPr>
          <p:cNvPr id="8" name="Obrázek 7" descr="pes-druhe-ro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61048"/>
            <a:ext cx="1713198" cy="279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B) Humoristická tvorba </a:t>
            </a:r>
            <a:br>
              <a:rPr lang="cs-CZ" dirty="0" smtClean="0"/>
            </a:br>
            <a:r>
              <a:rPr lang="cs-CZ" dirty="0" smtClean="0"/>
              <a:t>(nejen)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Autoři: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(F. Župan)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(F. Langer: Bratrstvo bílého klíče)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E. Bass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K. Poláček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J. Žák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(Z. </a:t>
            </a:r>
            <a:r>
              <a:rPr lang="cs-CZ" dirty="0" err="1" smtClean="0"/>
              <a:t>Jirotka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787208" cy="5709248"/>
          </a:xfrm>
        </p:spPr>
        <p:txBody>
          <a:bodyPr>
            <a:normAutofit/>
          </a:bodyPr>
          <a:lstStyle/>
          <a:p>
            <a:pPr lvl="5" algn="just">
              <a:lnSpc>
                <a:spcPct val="150000"/>
              </a:lnSpc>
            </a:pPr>
            <a:r>
              <a:rPr lang="cs-CZ" sz="2800" b="1" u="sng" dirty="0" smtClean="0">
                <a:solidFill>
                  <a:schemeClr val="tx1"/>
                </a:solidFill>
              </a:rPr>
              <a:t>Eduard Bass </a:t>
            </a:r>
            <a:r>
              <a:rPr lang="cs-CZ" sz="2800" dirty="0" smtClean="0">
                <a:solidFill>
                  <a:schemeClr val="tx1"/>
                </a:solidFill>
              </a:rPr>
              <a:t>(1888 – 1946)</a:t>
            </a:r>
          </a:p>
          <a:p>
            <a:pPr lvl="6" algn="just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Novinář, prozaik, autor aktovek pro kabaret i písňových textů, kabaretiér, recitátor, herec, autor šansonových a kupletových textů, konferenciér</a:t>
            </a:r>
          </a:p>
          <a:p>
            <a:pPr lvl="6" algn="just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Vlastním jménem Eduard Schmidt</a:t>
            </a:r>
          </a:p>
          <a:p>
            <a:pPr lvl="6" algn="just">
              <a:lnSpc>
                <a:spcPct val="150000"/>
              </a:lnSpc>
            </a:pPr>
            <a:r>
              <a:rPr lang="cs-CZ" sz="2400" i="1" dirty="0" err="1" smtClean="0">
                <a:solidFill>
                  <a:schemeClr val="tx1"/>
                </a:solidFill>
              </a:rPr>
              <a:t>Klapzubova</a:t>
            </a:r>
            <a:r>
              <a:rPr lang="cs-CZ" sz="2400" i="1" dirty="0" smtClean="0">
                <a:solidFill>
                  <a:schemeClr val="tx1"/>
                </a:solidFill>
              </a:rPr>
              <a:t> jedenáctka </a:t>
            </a:r>
            <a:r>
              <a:rPr lang="cs-CZ" sz="2400" dirty="0" smtClean="0">
                <a:solidFill>
                  <a:schemeClr val="tx1"/>
                </a:solidFill>
              </a:rPr>
              <a:t>(1922)</a:t>
            </a:r>
          </a:p>
          <a:p>
            <a:pPr lvl="8" algn="just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Zfilmována 1938, později na motivy knihy natočen i seriál</a:t>
            </a:r>
            <a:endParaRPr lang="cs-CZ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" name="Obrázek 3" descr="B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1451774" cy="1800200"/>
          </a:xfrm>
          <a:prstGeom prst="rect">
            <a:avLst/>
          </a:prstGeom>
        </p:spPr>
      </p:pic>
      <p:pic>
        <p:nvPicPr>
          <p:cNvPr id="5" name="Obrázek 4" descr="100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18192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715200" cy="5925272"/>
          </a:xfrm>
        </p:spPr>
        <p:txBody>
          <a:bodyPr>
            <a:normAutofit/>
          </a:bodyPr>
          <a:lstStyle/>
          <a:p>
            <a:pPr lvl="5"/>
            <a:r>
              <a:rPr lang="cs-CZ" sz="3200" b="1" u="sng" dirty="0" smtClean="0">
                <a:solidFill>
                  <a:schemeClr val="tx1"/>
                </a:solidFill>
              </a:rPr>
              <a:t>Karel Poláček </a:t>
            </a:r>
            <a:r>
              <a:rPr lang="cs-CZ" sz="2400" dirty="0" smtClean="0">
                <a:solidFill>
                  <a:schemeClr val="tx1"/>
                </a:solidFill>
              </a:rPr>
              <a:t>(1892 – 1944)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Novinář (soudničky a další žurnalistické žánry), prozaik, filmový scenárista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Pro děti:</a:t>
            </a:r>
          </a:p>
          <a:p>
            <a:pPr lvl="7"/>
            <a:r>
              <a:rPr lang="cs-CZ" sz="2400" i="1" dirty="0" err="1" smtClean="0">
                <a:solidFill>
                  <a:schemeClr val="tx1"/>
                </a:solidFill>
              </a:rPr>
              <a:t>Edudant</a:t>
            </a:r>
            <a:r>
              <a:rPr lang="cs-CZ" sz="2400" i="1" dirty="0" smtClean="0">
                <a:solidFill>
                  <a:schemeClr val="tx1"/>
                </a:solidFill>
              </a:rPr>
              <a:t> a </a:t>
            </a:r>
            <a:r>
              <a:rPr lang="cs-CZ" sz="2400" i="1" dirty="0" err="1" smtClean="0">
                <a:solidFill>
                  <a:schemeClr val="tx1"/>
                </a:solidFill>
              </a:rPr>
              <a:t>Francimor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(1933)</a:t>
            </a:r>
          </a:p>
          <a:p>
            <a:pPr lvl="7"/>
            <a:r>
              <a:rPr lang="cs-CZ" sz="2400" i="1" dirty="0" smtClean="0">
                <a:solidFill>
                  <a:schemeClr val="tx1"/>
                </a:solidFill>
              </a:rPr>
              <a:t>Bylo nás pět </a:t>
            </a:r>
            <a:r>
              <a:rPr lang="cs-CZ" sz="2000" dirty="0" smtClean="0">
                <a:solidFill>
                  <a:schemeClr val="tx1"/>
                </a:solidFill>
              </a:rPr>
              <a:t>(z pozůstalosti 1946)</a:t>
            </a:r>
          </a:p>
          <a:p>
            <a:pPr lvl="8"/>
            <a:r>
              <a:rPr lang="cs-CZ" sz="1600" dirty="0" smtClean="0">
                <a:solidFill>
                  <a:schemeClr val="tx1"/>
                </a:solidFill>
              </a:rPr>
              <a:t>Seriálové zpracování (</a:t>
            </a:r>
            <a:r>
              <a:rPr lang="cs-CZ" sz="1600" dirty="0" err="1" smtClean="0">
                <a:solidFill>
                  <a:schemeClr val="tx1"/>
                </a:solidFill>
                <a:hlinkClick r:id="rId2"/>
              </a:rPr>
              <a:t>YouTube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 - Bylo Nás Pět 1: Pěkné Vysvědčení (part 1)(HQ)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</a:p>
          <a:p>
            <a:pPr lvl="8"/>
            <a:endParaRPr lang="cs-CZ" sz="1600" dirty="0" smtClean="0">
              <a:solidFill>
                <a:schemeClr val="tx1"/>
              </a:solidFill>
            </a:endParaRPr>
          </a:p>
          <a:p>
            <a:pPr lvl="6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 descr="Poláč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101981" cy="2952328"/>
          </a:xfrm>
          <a:prstGeom prst="rect">
            <a:avLst/>
          </a:prstGeom>
        </p:spPr>
      </p:pic>
      <p:pic>
        <p:nvPicPr>
          <p:cNvPr id="5" name="Obrázek 4" descr="13769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365104"/>
            <a:ext cx="1296144" cy="2064654"/>
          </a:xfrm>
          <a:prstGeom prst="rect">
            <a:avLst/>
          </a:prstGeom>
        </p:spPr>
      </p:pic>
      <p:pic>
        <p:nvPicPr>
          <p:cNvPr id="7" name="Obrázek 6" descr="Bylo nás pě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84984"/>
            <a:ext cx="1842889" cy="2812831"/>
          </a:xfrm>
          <a:prstGeom prst="rect">
            <a:avLst/>
          </a:prstGeom>
        </p:spPr>
      </p:pic>
      <p:pic>
        <p:nvPicPr>
          <p:cNvPr id="8" name="Obrázek 7" descr="edudant-a-francimor-322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221088"/>
            <a:ext cx="1556370" cy="2287864"/>
          </a:xfrm>
          <a:prstGeom prst="rect">
            <a:avLst/>
          </a:prstGeom>
        </p:spPr>
      </p:pic>
      <p:pic>
        <p:nvPicPr>
          <p:cNvPr id="9" name="Obrázek 8" descr="op_michal_moravec_bylonaspet0623_denik_clanek_so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293096"/>
            <a:ext cx="2736304" cy="205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Příběhová próza ze života dětí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Řada žánrových forem a typů: povídka, novela, črta, román</a:t>
            </a:r>
          </a:p>
          <a:p>
            <a:pPr lvl="1">
              <a:lnSpc>
                <a:spcPct val="150000"/>
              </a:lnSpc>
            </a:pPr>
            <a:r>
              <a:rPr lang="cs-CZ" u="sng" dirty="0" smtClean="0"/>
              <a:t>Tematické varianty žánru/žánrové varianty</a:t>
            </a:r>
            <a:r>
              <a:rPr lang="cs-CZ" dirty="0" smtClean="0"/>
              <a:t>: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Prázdninový příběh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Próza s dívčí hrdinkou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(Próza s chlapeckým hrdinou)</a:t>
            </a:r>
          </a:p>
          <a:p>
            <a:pPr lvl="1">
              <a:lnSpc>
                <a:spcPct val="150000"/>
              </a:lnSpc>
            </a:pPr>
            <a:r>
              <a:rPr lang="cs-CZ" u="sng" dirty="0" smtClean="0"/>
              <a:t>Referenční hrdina</a:t>
            </a:r>
            <a:endParaRPr lang="cs-CZ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5554960" cy="6141296"/>
          </a:xfrm>
        </p:spPr>
        <p:txBody>
          <a:bodyPr/>
          <a:lstStyle/>
          <a:p>
            <a:r>
              <a:rPr lang="cs-CZ" b="1" u="sng" dirty="0" smtClean="0"/>
              <a:t>Jaroslav Žák </a:t>
            </a:r>
            <a:r>
              <a:rPr lang="cs-CZ" dirty="0" smtClean="0"/>
              <a:t>(1906 – 1960)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dirty="0" smtClean="0"/>
              <a:t>Spisovatel, středoškolský pedagog, </a:t>
            </a:r>
            <a:r>
              <a:rPr lang="cs-CZ" dirty="0" smtClean="0"/>
              <a:t>scenárista, </a:t>
            </a:r>
            <a:r>
              <a:rPr lang="cs-CZ" dirty="0" smtClean="0"/>
              <a:t>lektor státního filmu, novinář</a:t>
            </a:r>
          </a:p>
          <a:p>
            <a:pPr lvl="1"/>
            <a:r>
              <a:rPr lang="cs-CZ" i="1" dirty="0" err="1" smtClean="0"/>
              <a:t>Študáci</a:t>
            </a:r>
            <a:r>
              <a:rPr lang="cs-CZ" i="1" dirty="0" smtClean="0"/>
              <a:t> a kantoři </a:t>
            </a:r>
            <a:r>
              <a:rPr lang="cs-CZ" dirty="0" smtClean="0"/>
              <a:t>(1937) – </a:t>
            </a:r>
            <a:r>
              <a:rPr lang="cs-CZ" sz="1800" dirty="0" err="1" smtClean="0"/>
              <a:t>zfilm</a:t>
            </a:r>
            <a:r>
              <a:rPr lang="cs-CZ" sz="1800" dirty="0" smtClean="0"/>
              <a:t>. jako Škola, základ života</a:t>
            </a:r>
          </a:p>
          <a:p>
            <a:pPr lvl="1"/>
            <a:r>
              <a:rPr lang="cs-CZ" i="1" dirty="0" smtClean="0"/>
              <a:t>Cesta do hlubin </a:t>
            </a:r>
            <a:r>
              <a:rPr lang="cs-CZ" i="1" dirty="0" err="1" smtClean="0"/>
              <a:t>študákovy</a:t>
            </a:r>
            <a:r>
              <a:rPr lang="cs-CZ" i="1" dirty="0" smtClean="0"/>
              <a:t> duše </a:t>
            </a:r>
            <a:r>
              <a:rPr lang="cs-CZ" dirty="0" smtClean="0"/>
              <a:t>(1938)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Obrázek 3" descr="zak_jarosla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76672"/>
            <a:ext cx="2058144" cy="2855675"/>
          </a:xfrm>
          <a:prstGeom prst="rect">
            <a:avLst/>
          </a:prstGeom>
        </p:spPr>
      </p:pic>
      <p:pic>
        <p:nvPicPr>
          <p:cNvPr id="5" name="Obrázek 4" descr="110208_14473_scan1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17032"/>
            <a:ext cx="1657350" cy="2638425"/>
          </a:xfrm>
          <a:prstGeom prst="rect">
            <a:avLst/>
          </a:prstGeom>
        </p:spPr>
      </p:pic>
      <p:pic>
        <p:nvPicPr>
          <p:cNvPr id="6" name="Obrázek 5" descr="P112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933056"/>
            <a:ext cx="3137925" cy="235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C) Děti a venkov, děti a 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Autoři:</a:t>
            </a:r>
          </a:p>
          <a:p>
            <a:pPr lvl="1"/>
            <a:r>
              <a:rPr lang="cs-CZ" dirty="0" smtClean="0"/>
              <a:t>J. V. Pleva</a:t>
            </a:r>
          </a:p>
          <a:p>
            <a:pPr lvl="1"/>
            <a:r>
              <a:rPr lang="cs-CZ" dirty="0" smtClean="0"/>
              <a:t>F. Háj</a:t>
            </a:r>
          </a:p>
          <a:p>
            <a:pPr lvl="1"/>
            <a:r>
              <a:rPr lang="cs-CZ" dirty="0" smtClean="0"/>
              <a:t>A. Kutinová</a:t>
            </a:r>
          </a:p>
          <a:p>
            <a:pPr lvl="1"/>
            <a:r>
              <a:rPr lang="cs-CZ" dirty="0" smtClean="0"/>
              <a:t>R. </a:t>
            </a:r>
            <a:r>
              <a:rPr lang="cs-CZ" dirty="0" err="1" smtClean="0"/>
              <a:t>Těsnohlídek</a:t>
            </a:r>
            <a:endParaRPr lang="cs-CZ" dirty="0" smtClean="0"/>
          </a:p>
          <a:p>
            <a:pPr lvl="1"/>
            <a:r>
              <a:rPr lang="cs-CZ" dirty="0" smtClean="0"/>
              <a:t>B. Říha</a:t>
            </a:r>
          </a:p>
          <a:p>
            <a:pPr lvl="1"/>
            <a:r>
              <a:rPr lang="cs-CZ" dirty="0" smtClean="0"/>
              <a:t>Skupina ruralistů:</a:t>
            </a:r>
          </a:p>
          <a:p>
            <a:pPr lvl="2"/>
            <a:r>
              <a:rPr lang="cs-CZ" sz="2000" dirty="0" smtClean="0"/>
              <a:t>J. Knap</a:t>
            </a:r>
          </a:p>
          <a:p>
            <a:pPr lvl="2"/>
            <a:r>
              <a:rPr lang="cs-CZ" sz="2000" dirty="0" smtClean="0"/>
              <a:t>F. </a:t>
            </a:r>
            <a:r>
              <a:rPr lang="cs-CZ" sz="2000" dirty="0" err="1" smtClean="0"/>
              <a:t>Křelina</a:t>
            </a:r>
            <a:endParaRPr lang="cs-CZ" sz="2000" dirty="0" smtClean="0"/>
          </a:p>
          <a:p>
            <a:pPr lvl="2"/>
            <a:r>
              <a:rPr lang="cs-CZ" sz="2000" dirty="0" smtClean="0"/>
              <a:t>V. Prokůpek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cs-CZ" b="1" u="sng" dirty="0" smtClean="0"/>
              <a:t>Josef </a:t>
            </a:r>
            <a:r>
              <a:rPr lang="cs-CZ" b="1" u="sng" dirty="0" err="1" smtClean="0"/>
              <a:t>Věroným</a:t>
            </a:r>
            <a:r>
              <a:rPr lang="cs-CZ" b="1" u="sng" dirty="0" smtClean="0"/>
              <a:t> Pleva </a:t>
            </a:r>
            <a:r>
              <a:rPr lang="cs-CZ" dirty="0" smtClean="0"/>
              <a:t>(1899 – 1985)</a:t>
            </a:r>
          </a:p>
          <a:p>
            <a:pPr lvl="6">
              <a:lnSpc>
                <a:spcPct val="20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Mj. učitel a spisovatel</a:t>
            </a:r>
          </a:p>
          <a:p>
            <a:pPr lvl="6">
              <a:lnSpc>
                <a:spcPct val="20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Malý Bobeš </a:t>
            </a:r>
            <a:r>
              <a:rPr lang="cs-CZ" sz="2000" dirty="0" smtClean="0">
                <a:solidFill>
                  <a:schemeClr val="tx1"/>
                </a:solidFill>
              </a:rPr>
              <a:t>(1 – 3: 1931 – 1933 – 1943, </a:t>
            </a:r>
            <a:r>
              <a:rPr lang="cs-CZ" sz="2000" dirty="0" err="1" smtClean="0">
                <a:solidFill>
                  <a:schemeClr val="tx1"/>
                </a:solidFill>
              </a:rPr>
              <a:t>přeprac</a:t>
            </a:r>
            <a:r>
              <a:rPr lang="cs-CZ" sz="2000" dirty="0" smtClean="0">
                <a:solidFill>
                  <a:schemeClr val="tx1"/>
                </a:solidFill>
              </a:rPr>
              <a:t>. 1950)</a:t>
            </a:r>
          </a:p>
          <a:p>
            <a:pPr lvl="6">
              <a:lnSpc>
                <a:spcPct val="20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Hoši s dynamitem </a:t>
            </a:r>
            <a:r>
              <a:rPr lang="cs-CZ" sz="2000" dirty="0" smtClean="0">
                <a:solidFill>
                  <a:schemeClr val="tx1"/>
                </a:solidFill>
              </a:rPr>
              <a:t>(1934)</a:t>
            </a:r>
          </a:p>
          <a:p>
            <a:pPr lvl="6">
              <a:lnSpc>
                <a:spcPct val="20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Převyprávění a aktualizace </a:t>
            </a:r>
            <a:r>
              <a:rPr lang="cs-CZ" sz="2000" i="1" dirty="0" smtClean="0">
                <a:solidFill>
                  <a:schemeClr val="tx1"/>
                </a:solidFill>
              </a:rPr>
              <a:t>Robinsona </a:t>
            </a:r>
            <a:r>
              <a:rPr lang="cs-CZ" sz="2000" i="1" dirty="0" err="1" smtClean="0">
                <a:solidFill>
                  <a:schemeClr val="tx1"/>
                </a:solidFill>
              </a:rPr>
              <a:t>Crusoe</a:t>
            </a:r>
            <a:r>
              <a:rPr lang="cs-CZ" sz="2000" dirty="0" smtClean="0">
                <a:solidFill>
                  <a:schemeClr val="tx1"/>
                </a:solidFill>
              </a:rPr>
              <a:t> (1959)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15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448944"/>
            <a:ext cx="1596000" cy="2409056"/>
          </a:xfrm>
          <a:prstGeom prst="rect">
            <a:avLst/>
          </a:prstGeom>
        </p:spPr>
      </p:pic>
      <p:pic>
        <p:nvPicPr>
          <p:cNvPr id="5" name="Obrázek 4" descr="104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085184"/>
            <a:ext cx="1323702" cy="1772816"/>
          </a:xfrm>
          <a:prstGeom prst="rect">
            <a:avLst/>
          </a:prstGeom>
        </p:spPr>
      </p:pic>
      <p:pic>
        <p:nvPicPr>
          <p:cNvPr id="7" name="Obrázek 6" descr="maly-bobes-40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1295108" cy="1800200"/>
          </a:xfrm>
          <a:prstGeom prst="rect">
            <a:avLst/>
          </a:prstGeom>
        </p:spPr>
      </p:pic>
      <p:pic>
        <p:nvPicPr>
          <p:cNvPr id="8" name="Obrázek 7" descr="ffd8dak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432548"/>
            <a:ext cx="1665477" cy="2425452"/>
          </a:xfrm>
          <a:prstGeom prst="rect">
            <a:avLst/>
          </a:prstGeom>
        </p:spPr>
      </p:pic>
      <p:pic>
        <p:nvPicPr>
          <p:cNvPr id="10" name="Obrázek 9" descr="ab3803-nahled-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124744"/>
            <a:ext cx="1368152" cy="1891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pPr lvl="5"/>
            <a:r>
              <a:rPr lang="cs-CZ" sz="2400" b="1" u="sng" dirty="0" smtClean="0">
                <a:solidFill>
                  <a:schemeClr val="tx1"/>
                </a:solidFill>
              </a:rPr>
              <a:t>Felix Háj </a:t>
            </a:r>
            <a:r>
              <a:rPr lang="cs-CZ" sz="2400" dirty="0" smtClean="0">
                <a:solidFill>
                  <a:schemeClr val="tx1"/>
                </a:solidFill>
              </a:rPr>
              <a:t>(1887 – 1934)</a:t>
            </a:r>
          </a:p>
          <a:p>
            <a:pPr lvl="6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Vlastním jménem Marie </a:t>
            </a:r>
            <a:r>
              <a:rPr lang="cs-CZ" sz="2000" dirty="0" err="1" smtClean="0">
                <a:solidFill>
                  <a:schemeClr val="tx1"/>
                </a:solidFill>
              </a:rPr>
              <a:t>Wágnerová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roz</a:t>
            </a:r>
            <a:r>
              <a:rPr lang="cs-CZ" sz="2000" dirty="0" smtClean="0">
                <a:solidFill>
                  <a:schemeClr val="tx1"/>
                </a:solidFill>
              </a:rPr>
              <a:t>. Černá</a:t>
            </a:r>
          </a:p>
          <a:p>
            <a:pPr lvl="6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Školák </a:t>
            </a:r>
            <a:r>
              <a:rPr lang="cs-CZ" sz="2000" i="1" dirty="0" err="1" smtClean="0">
                <a:solidFill>
                  <a:schemeClr val="tx1"/>
                </a:solidFill>
              </a:rPr>
              <a:t>Kája</a:t>
            </a:r>
            <a:r>
              <a:rPr lang="cs-CZ" sz="2000" i="1" dirty="0" smtClean="0">
                <a:solidFill>
                  <a:schemeClr val="tx1"/>
                </a:solidFill>
              </a:rPr>
              <a:t> Mařík </a:t>
            </a:r>
            <a:r>
              <a:rPr lang="cs-CZ" sz="2000" dirty="0" smtClean="0">
                <a:solidFill>
                  <a:schemeClr val="tx1"/>
                </a:solidFill>
              </a:rPr>
              <a:t>(7 dílů, 1926 – 1931)</a:t>
            </a:r>
          </a:p>
          <a:p>
            <a:pPr lvl="7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Některá další pokračování: </a:t>
            </a:r>
            <a:r>
              <a:rPr lang="cs-CZ" sz="1800" dirty="0" err="1" smtClean="0">
                <a:solidFill>
                  <a:schemeClr val="tx1"/>
                </a:solidFill>
              </a:rPr>
              <a:t>Kájovy</a:t>
            </a:r>
            <a:r>
              <a:rPr lang="cs-CZ" sz="1800" dirty="0" smtClean="0">
                <a:solidFill>
                  <a:schemeClr val="tx1"/>
                </a:solidFill>
              </a:rPr>
              <a:t> děti, </a:t>
            </a:r>
            <a:r>
              <a:rPr lang="cs-CZ" sz="1800" dirty="0" err="1" smtClean="0">
                <a:solidFill>
                  <a:schemeClr val="tx1"/>
                </a:solidFill>
              </a:rPr>
              <a:t>Kája</a:t>
            </a:r>
            <a:r>
              <a:rPr lang="cs-CZ" sz="1800" dirty="0" smtClean="0">
                <a:solidFill>
                  <a:schemeClr val="tx1"/>
                </a:solidFill>
              </a:rPr>
              <a:t> Mařík v pohádce, </a:t>
            </a:r>
            <a:r>
              <a:rPr lang="cs-CZ" sz="1800" dirty="0" err="1" smtClean="0">
                <a:solidFill>
                  <a:schemeClr val="tx1"/>
                </a:solidFill>
              </a:rPr>
              <a:t>Kájovy</a:t>
            </a:r>
            <a:r>
              <a:rPr lang="cs-CZ" sz="1800" dirty="0" smtClean="0">
                <a:solidFill>
                  <a:schemeClr val="tx1"/>
                </a:solidFill>
              </a:rPr>
              <a:t> nejmilejší pohádky aj. </a:t>
            </a:r>
          </a:p>
          <a:p>
            <a:pPr lvl="7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Zajímavost: „</a:t>
            </a:r>
            <a:r>
              <a:rPr lang="cs-CZ" sz="1800" dirty="0" err="1" smtClean="0">
                <a:solidFill>
                  <a:schemeClr val="tx1"/>
                </a:solidFill>
              </a:rPr>
              <a:t>maříkologové</a:t>
            </a:r>
            <a:r>
              <a:rPr lang="cs-CZ" sz="1800" dirty="0" smtClean="0">
                <a:solidFill>
                  <a:schemeClr val="tx1"/>
                </a:solidFill>
              </a:rPr>
              <a:t>“ – webové stránky (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Kája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 Mařík - Po stopách 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Káji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 Maříka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lvl="6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Řídících </a:t>
            </a:r>
            <a:r>
              <a:rPr lang="cs-CZ" sz="2000" i="1" dirty="0" err="1" smtClean="0">
                <a:solidFill>
                  <a:schemeClr val="tx1"/>
                </a:solidFill>
              </a:rPr>
              <a:t>Márinka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(5 dílů, 1928 – 1931)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03aautorka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728192" cy="2304256"/>
          </a:xfrm>
          <a:prstGeom prst="rect">
            <a:avLst/>
          </a:prstGeom>
        </p:spPr>
      </p:pic>
      <p:pic>
        <p:nvPicPr>
          <p:cNvPr id="5" name="Obrázek 4" descr="img_34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52936"/>
            <a:ext cx="1800200" cy="255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cs-CZ" b="1" u="sng" dirty="0" smtClean="0"/>
              <a:t>Amálie Kutinová </a:t>
            </a:r>
            <a:r>
              <a:rPr lang="cs-CZ" dirty="0" smtClean="0"/>
              <a:t>(1898 – 1965)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Původní profesí lékárnice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Spisovatelka – psala pro děti i dospělé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Matka spisovatelky Marie Kubátové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Gabra a Málinka, povedené dcerky </a:t>
            </a:r>
            <a:r>
              <a:rPr lang="cs-CZ" dirty="0" smtClean="0"/>
              <a:t>(1935)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Další </a:t>
            </a:r>
            <a:r>
              <a:rPr lang="cs-CZ" dirty="0" err="1" smtClean="0"/>
              <a:t>prokračování</a:t>
            </a:r>
            <a:r>
              <a:rPr lang="cs-CZ" dirty="0" smtClean="0"/>
              <a:t>: </a:t>
            </a:r>
          </a:p>
          <a:p>
            <a:pPr lvl="2">
              <a:lnSpc>
                <a:spcPct val="150000"/>
              </a:lnSpc>
              <a:buNone/>
            </a:pPr>
            <a:r>
              <a:rPr lang="cs-CZ" dirty="0" smtClean="0"/>
              <a:t>	</a:t>
            </a:r>
            <a:r>
              <a:rPr lang="cs-CZ" i="1" dirty="0" smtClean="0"/>
              <a:t>Gabra a Málinka ve městě,</a:t>
            </a:r>
          </a:p>
          <a:p>
            <a:pPr lvl="2">
              <a:lnSpc>
                <a:spcPct val="150000"/>
              </a:lnSpc>
              <a:buNone/>
            </a:pPr>
            <a:r>
              <a:rPr lang="cs-CZ" i="1" dirty="0" smtClean="0"/>
              <a:t>	</a:t>
            </a:r>
            <a:r>
              <a:rPr lang="cs-CZ" i="1" dirty="0" smtClean="0"/>
              <a:t>Gabra a Málinka se učí latinsky, </a:t>
            </a:r>
          </a:p>
          <a:p>
            <a:pPr lvl="2">
              <a:lnSpc>
                <a:spcPct val="150000"/>
              </a:lnSpc>
              <a:buNone/>
            </a:pPr>
            <a:r>
              <a:rPr lang="cs-CZ" i="1" dirty="0" smtClean="0"/>
              <a:t>	</a:t>
            </a:r>
            <a:r>
              <a:rPr lang="cs-CZ" i="1" dirty="0" smtClean="0"/>
              <a:t>Gabra a Málinka v čarovné zemi </a:t>
            </a:r>
            <a:r>
              <a:rPr lang="cs-CZ" dirty="0" smtClean="0"/>
              <a:t>aj.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Obrázek 3" descr="amalie-kutinova_obdobi-psani-kn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308235" cy="3254871"/>
          </a:xfrm>
          <a:prstGeom prst="rect">
            <a:avLst/>
          </a:prstGeom>
        </p:spPr>
      </p:pic>
      <p:pic>
        <p:nvPicPr>
          <p:cNvPr id="5" name="Obrázek 4" descr="14a020278c_43814568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675369"/>
            <a:ext cx="2304256" cy="318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pPr lvl="7"/>
            <a:r>
              <a:rPr lang="cs-CZ" sz="2400" b="1" u="sng" dirty="0" smtClean="0">
                <a:solidFill>
                  <a:schemeClr val="tx1"/>
                </a:solidFill>
              </a:rPr>
              <a:t>Josef Knap </a:t>
            </a:r>
            <a:r>
              <a:rPr lang="cs-CZ" sz="2400" dirty="0" smtClean="0">
                <a:solidFill>
                  <a:schemeClr val="tx1"/>
                </a:solidFill>
              </a:rPr>
              <a:t>(1900 – 1973)</a:t>
            </a:r>
          </a:p>
          <a:p>
            <a:pPr lvl="8">
              <a:lnSpc>
                <a:spcPct val="20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Pracoval v NM, později v Památníku národního písemnictví, psal i literárně-teoretické práce</a:t>
            </a:r>
          </a:p>
          <a:p>
            <a:pPr lvl="8">
              <a:lnSpc>
                <a:spcPct val="200000"/>
              </a:lnSpc>
            </a:pPr>
            <a:r>
              <a:rPr lang="cs-CZ" sz="2200" i="1" dirty="0" smtClean="0">
                <a:solidFill>
                  <a:schemeClr val="tx1"/>
                </a:solidFill>
              </a:rPr>
              <a:t>Trojlístek</a:t>
            </a:r>
            <a:r>
              <a:rPr lang="cs-CZ" sz="2200" dirty="0" smtClean="0">
                <a:solidFill>
                  <a:schemeClr val="tx1"/>
                </a:solidFill>
              </a:rPr>
              <a:t> (1943)</a:t>
            </a:r>
          </a:p>
        </p:txBody>
      </p:sp>
      <p:pic>
        <p:nvPicPr>
          <p:cNvPr id="5" name="Obrázek 4" descr="Kn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2195989" cy="3096344"/>
          </a:xfrm>
          <a:prstGeom prst="rect">
            <a:avLst/>
          </a:prstGeom>
        </p:spPr>
      </p:pic>
      <p:pic>
        <p:nvPicPr>
          <p:cNvPr id="8" name="Obrázek 7" descr="Trojlíst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501008"/>
            <a:ext cx="1605136" cy="238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 lnSpcReduction="10000"/>
          </a:bodyPr>
          <a:lstStyle/>
          <a:p>
            <a:pPr lvl="7"/>
            <a:r>
              <a:rPr lang="cs-CZ" sz="2400" b="1" u="sng" dirty="0" smtClean="0">
                <a:solidFill>
                  <a:schemeClr val="tx1"/>
                </a:solidFill>
              </a:rPr>
              <a:t>František </a:t>
            </a:r>
            <a:r>
              <a:rPr lang="cs-CZ" sz="2400" b="1" u="sng" dirty="0" err="1" smtClean="0">
                <a:solidFill>
                  <a:schemeClr val="tx1"/>
                </a:solidFill>
              </a:rPr>
              <a:t>Křelina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(1903 – 1976)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Básník a prozaik, učitel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Otec spisovatelky Hany Pražákové (biografická kniha </a:t>
            </a:r>
            <a:r>
              <a:rPr lang="cs-CZ" sz="2000" i="1" dirty="0" smtClean="0">
                <a:solidFill>
                  <a:schemeClr val="tx1"/>
                </a:solidFill>
              </a:rPr>
              <a:t>Nadějí tu </a:t>
            </a:r>
            <a:r>
              <a:rPr lang="cs-CZ" sz="2000" i="1" dirty="0" err="1" smtClean="0">
                <a:solidFill>
                  <a:schemeClr val="tx1"/>
                </a:solidFill>
              </a:rPr>
              <a:t>žijem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Z bukového dřeva </a:t>
            </a:r>
            <a:r>
              <a:rPr lang="cs-CZ" sz="2000" dirty="0" smtClean="0">
                <a:solidFill>
                  <a:schemeClr val="tx1"/>
                </a:solidFill>
              </a:rPr>
              <a:t>(1943)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Zmijí </a:t>
            </a:r>
            <a:r>
              <a:rPr lang="cs-CZ" sz="2000" i="1" dirty="0" err="1" smtClean="0">
                <a:solidFill>
                  <a:schemeClr val="tx1"/>
                </a:solidFill>
              </a:rPr>
              <a:t>dědek</a:t>
            </a:r>
            <a:r>
              <a:rPr lang="cs-CZ" sz="2000" i="1" dirty="0" smtClean="0">
                <a:solidFill>
                  <a:schemeClr val="tx1"/>
                </a:solidFill>
              </a:rPr>
              <a:t> a jiné povídky pro mládež </a:t>
            </a:r>
            <a:r>
              <a:rPr lang="cs-CZ" sz="2000" dirty="0" smtClean="0">
                <a:solidFill>
                  <a:schemeClr val="tx1"/>
                </a:solidFill>
              </a:rPr>
              <a:t>(1945)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Můj otec kapitán </a:t>
            </a:r>
            <a:r>
              <a:rPr lang="cs-CZ" sz="2000" dirty="0" smtClean="0">
                <a:solidFill>
                  <a:schemeClr val="tx1"/>
                </a:solidFill>
              </a:rPr>
              <a:t>(1947)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Po meči a po přeslici </a:t>
            </a:r>
            <a:r>
              <a:rPr lang="cs-CZ" sz="2000" dirty="0" smtClean="0">
                <a:solidFill>
                  <a:schemeClr val="tx1"/>
                </a:solidFill>
              </a:rPr>
              <a:t>(z pozůstalosti)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Koho těší svět </a:t>
            </a:r>
            <a:r>
              <a:rPr lang="cs-CZ" sz="2000" dirty="0" smtClean="0">
                <a:solidFill>
                  <a:schemeClr val="tx1"/>
                </a:solidFill>
              </a:rPr>
              <a:t>(z pozůstalosti)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Sborníky dětských prací: </a:t>
            </a:r>
            <a:r>
              <a:rPr lang="cs-CZ" sz="2000" i="1" dirty="0" smtClean="0">
                <a:solidFill>
                  <a:schemeClr val="tx1"/>
                </a:solidFill>
              </a:rPr>
              <a:t>Dětskýma očima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i="1" dirty="0" smtClean="0">
                <a:solidFill>
                  <a:schemeClr val="tx1"/>
                </a:solidFill>
              </a:rPr>
              <a:t>Děti své doby</a:t>
            </a:r>
          </a:p>
          <a:p>
            <a:pPr lvl="8"/>
            <a:endParaRPr lang="cs-CZ" sz="2000" dirty="0" smtClean="0"/>
          </a:p>
          <a:p>
            <a:pPr lvl="8"/>
            <a:endParaRPr lang="cs-CZ" sz="2000" dirty="0"/>
          </a:p>
        </p:txBody>
      </p:sp>
      <p:pic>
        <p:nvPicPr>
          <p:cNvPr id="4" name="Obrázek 3" descr="Kře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5"/>
            <a:ext cx="2232248" cy="3125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cs-CZ" b="1" u="sng" dirty="0" smtClean="0"/>
              <a:t>Václav Prokůpek </a:t>
            </a:r>
            <a:r>
              <a:rPr lang="cs-CZ" dirty="0" smtClean="0"/>
              <a:t>(1902 – 1974)</a:t>
            </a:r>
          </a:p>
          <a:p>
            <a:endParaRPr lang="cs-CZ" dirty="0" smtClean="0"/>
          </a:p>
          <a:p>
            <a:endParaRPr lang="cs-CZ" dirty="0" smtClean="0"/>
          </a:p>
          <a:p>
            <a:pPr lvl="8">
              <a:lnSpc>
                <a:spcPct val="20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Prozaik, literární publicista a kritik</a:t>
            </a:r>
          </a:p>
          <a:p>
            <a:pPr lvl="8">
              <a:lnSpc>
                <a:spcPct val="20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Naše hříbátka </a:t>
            </a:r>
            <a:r>
              <a:rPr lang="cs-CZ" sz="2000" dirty="0" smtClean="0">
                <a:solidFill>
                  <a:schemeClr val="tx1"/>
                </a:solidFill>
              </a:rPr>
              <a:t>(1943, </a:t>
            </a:r>
            <a:r>
              <a:rPr lang="cs-CZ" sz="2000" dirty="0" err="1" smtClean="0">
                <a:solidFill>
                  <a:schemeClr val="tx1"/>
                </a:solidFill>
              </a:rPr>
              <a:t>přeprac</a:t>
            </a:r>
            <a:r>
              <a:rPr lang="cs-CZ" sz="2000" dirty="0" smtClean="0">
                <a:solidFill>
                  <a:schemeClr val="tx1"/>
                </a:solidFill>
              </a:rPr>
              <a:t>. 1969)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Naše h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520280" cy="351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D) Chlapecká próza ve 30. letech </a:t>
            </a:r>
            <a:r>
              <a:rPr lang="cs-CZ" sz="2400" dirty="0" smtClean="0"/>
              <a:t>(kluby, skauting, kempink, prázdniny)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Ve 30. letech velmi populární</a:t>
            </a:r>
          </a:p>
          <a:p>
            <a:r>
              <a:rPr lang="cs-CZ" dirty="0" smtClean="0"/>
              <a:t>V době protektorátu skauting likvidován</a:t>
            </a:r>
          </a:p>
          <a:p>
            <a:r>
              <a:rPr lang="cs-CZ" dirty="0" smtClean="0"/>
              <a:t>Po roce 1948 (nejen) skautská literatura odstraňována</a:t>
            </a:r>
          </a:p>
          <a:p>
            <a:r>
              <a:rPr lang="cs-CZ" dirty="0" smtClean="0"/>
              <a:t>Po 1989 znovu vydáván mj. Jaroslav </a:t>
            </a:r>
            <a:r>
              <a:rPr lang="cs-CZ" dirty="0" err="1" smtClean="0"/>
              <a:t>Foglar</a:t>
            </a:r>
            <a:endParaRPr lang="cs-CZ" dirty="0" smtClean="0"/>
          </a:p>
          <a:p>
            <a:r>
              <a:rPr lang="cs-CZ" dirty="0" smtClean="0"/>
              <a:t>Mnoho autorů:</a:t>
            </a:r>
          </a:p>
          <a:p>
            <a:pPr lvl="1"/>
            <a:r>
              <a:rPr lang="cs-CZ" b="1" dirty="0" smtClean="0"/>
              <a:t>Jaroslav </a:t>
            </a:r>
            <a:r>
              <a:rPr lang="cs-CZ" b="1" dirty="0" err="1" smtClean="0"/>
              <a:t>Foglar</a:t>
            </a:r>
            <a:endParaRPr lang="cs-CZ" b="1" dirty="0" smtClean="0"/>
          </a:p>
          <a:p>
            <a:pPr lvl="1"/>
            <a:r>
              <a:rPr lang="cs-CZ" b="1" dirty="0" smtClean="0"/>
              <a:t>Jaroslav Novák</a:t>
            </a:r>
          </a:p>
          <a:p>
            <a:pPr lvl="1"/>
            <a:r>
              <a:rPr lang="cs-CZ" b="1" dirty="0" smtClean="0"/>
              <a:t>Josef Kratochvil = J. K. Baby </a:t>
            </a:r>
            <a:r>
              <a:rPr lang="cs-CZ" dirty="0" smtClean="0"/>
              <a:t>(</a:t>
            </a:r>
            <a:r>
              <a:rPr lang="cs-CZ" i="1" dirty="0" smtClean="0"/>
              <a:t>Stateční hoši, Rok junáků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Míla Habrová </a:t>
            </a:r>
            <a:r>
              <a:rPr lang="cs-CZ" dirty="0" smtClean="0"/>
              <a:t>(</a:t>
            </a:r>
            <a:r>
              <a:rPr lang="cs-CZ" i="1" dirty="0" smtClean="0"/>
              <a:t>Vlčata ze ztraceného údolí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Josef Kovář </a:t>
            </a:r>
            <a:r>
              <a:rPr lang="cs-CZ" dirty="0" smtClean="0"/>
              <a:t>(</a:t>
            </a:r>
            <a:r>
              <a:rPr lang="cs-CZ" i="1" dirty="0" err="1" smtClean="0"/>
              <a:t>Skautík</a:t>
            </a:r>
            <a:r>
              <a:rPr lang="cs-CZ" i="1" dirty="0" smtClean="0"/>
              <a:t> Čiperka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Jan Mareš </a:t>
            </a:r>
            <a:r>
              <a:rPr lang="cs-CZ" dirty="0" smtClean="0"/>
              <a:t>(</a:t>
            </a:r>
            <a:r>
              <a:rPr lang="cs-CZ" i="1" dirty="0" smtClean="0"/>
              <a:t>Tři orlí pera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Aj.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Jaroslav </a:t>
            </a:r>
            <a:r>
              <a:rPr lang="cs-CZ" b="1" u="sng" dirty="0" err="1" smtClean="0"/>
              <a:t>Foglar</a:t>
            </a:r>
            <a:r>
              <a:rPr lang="cs-CZ" b="1" u="sng" dirty="0" smtClean="0"/>
              <a:t> </a:t>
            </a:r>
            <a:r>
              <a:rPr lang="cs-CZ" dirty="0" smtClean="0"/>
              <a:t>(1907 – 1999)</a:t>
            </a:r>
          </a:p>
          <a:p>
            <a:pPr lvl="1"/>
            <a:r>
              <a:rPr lang="cs-CZ" dirty="0" smtClean="0"/>
              <a:t>„Jestřáb“</a:t>
            </a:r>
          </a:p>
          <a:p>
            <a:pPr lvl="1"/>
            <a:r>
              <a:rPr lang="cs-CZ" dirty="0" smtClean="0"/>
              <a:t>Vychovatel, redaktor, 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smtClean="0"/>
              <a:t>šéfredaktor (Mladý hlasatel – </a:t>
            </a:r>
            <a:r>
              <a:rPr lang="cs-CZ" i="1" dirty="0" smtClean="0"/>
              <a:t>Záhada hlavolamu</a:t>
            </a:r>
            <a:r>
              <a:rPr lang="cs-CZ" dirty="0" smtClean="0"/>
              <a:t>; Vpřed; Junák), vedoucí oddílu, 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smtClean="0"/>
              <a:t>redaktor </a:t>
            </a:r>
            <a:r>
              <a:rPr lang="cs-CZ" dirty="0" err="1" smtClean="0"/>
              <a:t>Melantrichu</a:t>
            </a:r>
            <a:endParaRPr lang="cs-CZ" dirty="0" smtClean="0"/>
          </a:p>
          <a:p>
            <a:pPr lvl="1"/>
            <a:r>
              <a:rPr lang="cs-CZ" i="1" dirty="0" smtClean="0"/>
              <a:t>Přístav volá </a:t>
            </a:r>
            <a:r>
              <a:rPr lang="cs-CZ" dirty="0" smtClean="0"/>
              <a:t>(1934)</a:t>
            </a:r>
          </a:p>
          <a:p>
            <a:pPr lvl="1"/>
            <a:r>
              <a:rPr lang="cs-CZ" i="1" dirty="0" smtClean="0"/>
              <a:t>Boj o první místo </a:t>
            </a:r>
            <a:r>
              <a:rPr lang="cs-CZ" dirty="0" smtClean="0"/>
              <a:t>(1936)</a:t>
            </a:r>
          </a:p>
          <a:p>
            <a:pPr lvl="1"/>
            <a:r>
              <a:rPr lang="cs-CZ" i="1" dirty="0" smtClean="0"/>
              <a:t>Hoši od Bobří řeky </a:t>
            </a:r>
            <a:r>
              <a:rPr lang="cs-CZ" dirty="0" smtClean="0"/>
              <a:t>(1937)</a:t>
            </a:r>
          </a:p>
          <a:p>
            <a:pPr lvl="1"/>
            <a:r>
              <a:rPr lang="cs-CZ" i="1" dirty="0" smtClean="0"/>
              <a:t>Chata v jezerní kotlině </a:t>
            </a:r>
            <a:r>
              <a:rPr lang="cs-CZ" dirty="0" smtClean="0"/>
              <a:t>(1939)</a:t>
            </a:r>
          </a:p>
          <a:p>
            <a:pPr lvl="1"/>
            <a:r>
              <a:rPr lang="cs-CZ" i="1" dirty="0" smtClean="0"/>
              <a:t>Historie Svorné sedmy </a:t>
            </a:r>
            <a:r>
              <a:rPr lang="cs-CZ" dirty="0" smtClean="0"/>
              <a:t>(1940)</a:t>
            </a:r>
          </a:p>
          <a:p>
            <a:pPr lvl="1"/>
            <a:r>
              <a:rPr lang="cs-CZ" i="1" dirty="0" smtClean="0"/>
              <a:t>Pod junáckou vlajkou </a:t>
            </a:r>
            <a:r>
              <a:rPr lang="cs-CZ" dirty="0" smtClean="0"/>
              <a:t>(1940)</a:t>
            </a:r>
          </a:p>
          <a:p>
            <a:pPr lvl="1"/>
            <a:r>
              <a:rPr lang="cs-CZ" i="1" dirty="0" smtClean="0"/>
              <a:t>Tábor v Sluneční zátoce </a:t>
            </a:r>
            <a:r>
              <a:rPr lang="cs-CZ" dirty="0" smtClean="0"/>
              <a:t>(1940)</a:t>
            </a:r>
          </a:p>
          <a:p>
            <a:pPr lvl="1"/>
            <a:r>
              <a:rPr lang="cs-CZ" i="1" dirty="0" smtClean="0"/>
              <a:t>Záhada hlavolamu </a:t>
            </a:r>
            <a:r>
              <a:rPr lang="cs-CZ" dirty="0" smtClean="0"/>
              <a:t>(1941)</a:t>
            </a:r>
          </a:p>
          <a:p>
            <a:pPr lvl="1"/>
            <a:r>
              <a:rPr lang="cs-CZ" i="1" dirty="0" smtClean="0"/>
              <a:t>Když duben přichází </a:t>
            </a:r>
            <a:r>
              <a:rPr lang="cs-CZ" dirty="0" smtClean="0"/>
              <a:t>(1944)</a:t>
            </a:r>
          </a:p>
          <a:p>
            <a:endParaRPr lang="cs-CZ" dirty="0"/>
          </a:p>
        </p:txBody>
      </p:sp>
      <p:pic>
        <p:nvPicPr>
          <p:cNvPr id="4" name="Obrázek 3" descr="fogla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348880"/>
            <a:ext cx="3164954" cy="4328142"/>
          </a:xfrm>
          <a:prstGeom prst="rect">
            <a:avLst/>
          </a:prstGeom>
        </p:spPr>
      </p:pic>
      <p:pic>
        <p:nvPicPr>
          <p:cNvPr id="5" name="Obrázek 4" descr="Podpis_Jaroslav_Fogl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246069" cy="93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859216" cy="5925272"/>
          </a:xfrm>
        </p:spPr>
        <p:txBody>
          <a:bodyPr/>
          <a:lstStyle/>
          <a:p>
            <a:pPr lvl="1"/>
            <a:r>
              <a:rPr lang="cs-CZ" u="sng" dirty="0" smtClean="0"/>
              <a:t>Základní kompoziční </a:t>
            </a:r>
            <a:r>
              <a:rPr lang="cs-CZ" u="sng" dirty="0" smtClean="0"/>
              <a:t>typy:</a:t>
            </a:r>
          </a:p>
          <a:p>
            <a:pPr lvl="2">
              <a:buNone/>
            </a:pPr>
            <a:endParaRPr lang="cs-CZ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324992"/>
          <a:ext cx="705678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pPr lvl="1"/>
            <a:r>
              <a:rPr lang="cs-CZ" i="1" dirty="0" smtClean="0"/>
              <a:t>Stínadla se bouří </a:t>
            </a:r>
            <a:r>
              <a:rPr lang="cs-CZ" dirty="0" smtClean="0"/>
              <a:t>(1947)</a:t>
            </a:r>
          </a:p>
          <a:p>
            <a:pPr lvl="1"/>
            <a:r>
              <a:rPr lang="cs-CZ" i="1" dirty="0" smtClean="0"/>
              <a:t>Tajemná </a:t>
            </a:r>
            <a:r>
              <a:rPr lang="cs-CZ" i="1" dirty="0" err="1" smtClean="0"/>
              <a:t>řásnovka</a:t>
            </a:r>
            <a:r>
              <a:rPr lang="cs-CZ" i="1" dirty="0" smtClean="0"/>
              <a:t> </a:t>
            </a:r>
            <a:r>
              <a:rPr lang="cs-CZ" dirty="0" smtClean="0"/>
              <a:t>(1965)</a:t>
            </a:r>
          </a:p>
          <a:p>
            <a:pPr lvl="1"/>
            <a:r>
              <a:rPr lang="cs-CZ" i="1" dirty="0" smtClean="0"/>
              <a:t>Poklad Černého delfína </a:t>
            </a:r>
            <a:r>
              <a:rPr lang="cs-CZ" dirty="0" smtClean="0"/>
              <a:t>(1967)</a:t>
            </a:r>
          </a:p>
          <a:p>
            <a:pPr lvl="1"/>
            <a:r>
              <a:rPr lang="cs-CZ" i="1" dirty="0" smtClean="0"/>
              <a:t>Tajemství velkého </a:t>
            </a:r>
            <a:r>
              <a:rPr lang="cs-CZ" i="1" dirty="0" err="1" smtClean="0"/>
              <a:t>Vonta</a:t>
            </a:r>
            <a:r>
              <a:rPr lang="cs-CZ" i="1" dirty="0" smtClean="0"/>
              <a:t> </a:t>
            </a:r>
            <a:r>
              <a:rPr lang="cs-CZ" dirty="0" smtClean="0"/>
              <a:t>(1986 české vydání v Německu, u nás 1992)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Soubory her, návodů, popisků (např. </a:t>
            </a:r>
            <a:r>
              <a:rPr lang="cs-CZ" i="1" dirty="0" smtClean="0"/>
              <a:t>Zápisník 13 bobříků</a:t>
            </a:r>
            <a:r>
              <a:rPr lang="cs-CZ" dirty="0" smtClean="0"/>
              <a:t>, </a:t>
            </a:r>
            <a:r>
              <a:rPr lang="cs-CZ" i="1" dirty="0" smtClean="0"/>
              <a:t>Skautské hry v přírodě</a:t>
            </a:r>
            <a:r>
              <a:rPr lang="cs-CZ" dirty="0" smtClean="0"/>
              <a:t>) – často s Milošem Zapletalem</a:t>
            </a:r>
          </a:p>
          <a:p>
            <a:pPr lvl="1"/>
            <a:r>
              <a:rPr lang="cs-CZ" dirty="0" smtClean="0"/>
              <a:t>Audio(vizuální) podoba jeho děl: </a:t>
            </a:r>
            <a:r>
              <a:rPr lang="cs-CZ" i="1" dirty="0" smtClean="0"/>
              <a:t>Záhada hlavolamu </a:t>
            </a:r>
            <a:r>
              <a:rPr lang="cs-CZ" dirty="0" smtClean="0"/>
              <a:t>(1969 seriál, 1993 film), </a:t>
            </a:r>
            <a:r>
              <a:rPr lang="cs-CZ" i="1" dirty="0" smtClean="0"/>
              <a:t>Stínadla se bouří </a:t>
            </a:r>
            <a:r>
              <a:rPr lang="cs-CZ" dirty="0" smtClean="0"/>
              <a:t>(rozhlas. </a:t>
            </a:r>
            <a:r>
              <a:rPr lang="cs-CZ" dirty="0" smtClean="0"/>
              <a:t>s</a:t>
            </a:r>
            <a:r>
              <a:rPr lang="cs-CZ" dirty="0" smtClean="0"/>
              <a:t>eriál)</a:t>
            </a:r>
            <a:endParaRPr lang="cs-CZ" dirty="0"/>
          </a:p>
        </p:txBody>
      </p:sp>
      <p:pic>
        <p:nvPicPr>
          <p:cNvPr id="4" name="Obrázek 3" descr="200605271338_Bojoprvni_obal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797152"/>
            <a:ext cx="1304544" cy="1828800"/>
          </a:xfrm>
          <a:prstGeom prst="rect">
            <a:avLst/>
          </a:prstGeom>
        </p:spPr>
      </p:pic>
      <p:pic>
        <p:nvPicPr>
          <p:cNvPr id="5" name="Obrázek 4" descr="img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797152"/>
            <a:ext cx="1279462" cy="1822981"/>
          </a:xfrm>
          <a:prstGeom prst="rect">
            <a:avLst/>
          </a:prstGeom>
        </p:spPr>
      </p:pic>
      <p:pic>
        <p:nvPicPr>
          <p:cNvPr id="7" name="Obrázek 6" descr="Jezek%20v%20kleci%20z%20filmu%20z%20roku%201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6672"/>
            <a:ext cx="1331789" cy="1639125"/>
          </a:xfrm>
          <a:prstGeom prst="rect">
            <a:avLst/>
          </a:prstGeom>
        </p:spPr>
      </p:pic>
      <p:pic>
        <p:nvPicPr>
          <p:cNvPr id="8" name="Obrázek 7" descr="daf138958a_61288579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797152"/>
            <a:ext cx="1372701" cy="1800200"/>
          </a:xfrm>
          <a:prstGeom prst="rect">
            <a:avLst/>
          </a:prstGeom>
        </p:spPr>
      </p:pic>
      <p:pic>
        <p:nvPicPr>
          <p:cNvPr id="9" name="Obrázek 8" descr="phpT1yhR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4797152"/>
            <a:ext cx="1296144" cy="1803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uná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404664"/>
            <a:ext cx="2951564" cy="4176464"/>
          </a:xfrm>
        </p:spPr>
      </p:pic>
      <p:pic>
        <p:nvPicPr>
          <p:cNvPr id="5" name="Obrázek 4" descr="Mladý hlasa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8606" cy="3958576"/>
          </a:xfrm>
          <a:prstGeom prst="rect">
            <a:avLst/>
          </a:prstGeom>
        </p:spPr>
      </p:pic>
      <p:pic>
        <p:nvPicPr>
          <p:cNvPr id="6" name="Obrázek 5" descr="Vpř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492896"/>
            <a:ext cx="2890614" cy="405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pPr lvl="7"/>
            <a:r>
              <a:rPr lang="cs-CZ" sz="2400" b="1" u="sng" dirty="0" smtClean="0">
                <a:solidFill>
                  <a:schemeClr val="tx1"/>
                </a:solidFill>
              </a:rPr>
              <a:t>Jaroslav Novák </a:t>
            </a:r>
            <a:r>
              <a:rPr lang="cs-CZ" sz="2400" dirty="0" smtClean="0">
                <a:solidFill>
                  <a:schemeClr val="tx1"/>
                </a:solidFill>
              </a:rPr>
              <a:t>(1894 – 1965)</a:t>
            </a: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„Braťka“</a:t>
            </a: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„vodácký </a:t>
            </a:r>
            <a:r>
              <a:rPr lang="cs-CZ" sz="2400" dirty="0" err="1" smtClean="0">
                <a:solidFill>
                  <a:schemeClr val="tx1"/>
                </a:solidFill>
              </a:rPr>
              <a:t>Foglar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</a:p>
          <a:p>
            <a:pPr lvl="8"/>
            <a:r>
              <a:rPr lang="cs-CZ" sz="2400" dirty="0" smtClean="0">
                <a:solidFill>
                  <a:schemeClr val="tx1"/>
                </a:solidFill>
              </a:rPr>
              <a:t>Redaktor a šéfredaktor časopisu Junák</a:t>
            </a:r>
          </a:p>
          <a:p>
            <a:pPr lvl="8"/>
            <a:r>
              <a:rPr lang="cs-CZ" sz="2400" i="1" dirty="0" smtClean="0">
                <a:solidFill>
                  <a:schemeClr val="tx1"/>
                </a:solidFill>
              </a:rPr>
              <a:t>Skautská srdce </a:t>
            </a:r>
            <a:r>
              <a:rPr lang="cs-CZ" sz="2400" dirty="0" smtClean="0">
                <a:solidFill>
                  <a:schemeClr val="tx1"/>
                </a:solidFill>
              </a:rPr>
              <a:t>(1935, 1947 jako </a:t>
            </a:r>
            <a:r>
              <a:rPr lang="cs-CZ" sz="2400" i="1" dirty="0" smtClean="0">
                <a:solidFill>
                  <a:schemeClr val="tx1"/>
                </a:solidFill>
              </a:rPr>
              <a:t>Statečná srdce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lvl="8"/>
            <a:r>
              <a:rPr lang="cs-CZ" sz="2400" i="1" dirty="0" smtClean="0">
                <a:solidFill>
                  <a:schemeClr val="tx1"/>
                </a:solidFill>
              </a:rPr>
              <a:t>Pod bílými plachtami </a:t>
            </a:r>
            <a:r>
              <a:rPr lang="cs-CZ" sz="2400" dirty="0" smtClean="0">
                <a:solidFill>
                  <a:schemeClr val="tx1"/>
                </a:solidFill>
              </a:rPr>
              <a:t>(1936)</a:t>
            </a:r>
          </a:p>
          <a:p>
            <a:pPr lvl="8"/>
            <a:r>
              <a:rPr lang="cs-CZ" sz="2400" i="1" dirty="0" smtClean="0">
                <a:solidFill>
                  <a:schemeClr val="tx1"/>
                </a:solidFill>
              </a:rPr>
              <a:t>Zelené jezero </a:t>
            </a:r>
            <a:r>
              <a:rPr lang="cs-CZ" sz="2400" dirty="0" smtClean="0">
                <a:solidFill>
                  <a:schemeClr val="tx1"/>
                </a:solidFill>
              </a:rPr>
              <a:t>(1939)</a:t>
            </a:r>
          </a:p>
          <a:p>
            <a:pPr lvl="8"/>
            <a:r>
              <a:rPr lang="cs-CZ" sz="2400" i="1" dirty="0" smtClean="0">
                <a:solidFill>
                  <a:schemeClr val="tx1"/>
                </a:solidFill>
              </a:rPr>
              <a:t>Vláďa Nebojsa </a:t>
            </a:r>
            <a:r>
              <a:rPr lang="cs-CZ" sz="2400" dirty="0" smtClean="0">
                <a:solidFill>
                  <a:schemeClr val="tx1"/>
                </a:solidFill>
              </a:rPr>
              <a:t>(1942)</a:t>
            </a:r>
          </a:p>
          <a:p>
            <a:pPr lvl="8"/>
            <a:r>
              <a:rPr lang="cs-CZ" sz="2400" i="1" dirty="0" smtClean="0">
                <a:solidFill>
                  <a:schemeClr val="tx1"/>
                </a:solidFill>
              </a:rPr>
              <a:t>Bílá ruka</a:t>
            </a:r>
            <a:r>
              <a:rPr lang="cs-CZ" sz="2400" dirty="0" smtClean="0">
                <a:solidFill>
                  <a:schemeClr val="tx1"/>
                </a:solidFill>
              </a:rPr>
              <a:t> (1944) aj.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 descr="jaroslav_novak_bra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2003152" cy="2844476"/>
          </a:xfrm>
          <a:prstGeom prst="rect">
            <a:avLst/>
          </a:prstGeom>
        </p:spPr>
      </p:pic>
      <p:pic>
        <p:nvPicPr>
          <p:cNvPr id="5" name="Obrázek 4" descr="Novak-Zelene_jez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192323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E) Prózy s detektivními a dobrodružnými motivy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Inspirace:</a:t>
            </a:r>
          </a:p>
          <a:p>
            <a:pPr lvl="1"/>
            <a:r>
              <a:rPr lang="cs-CZ" dirty="0" smtClean="0"/>
              <a:t>Dětská detektivka </a:t>
            </a:r>
            <a:r>
              <a:rPr lang="cs-CZ" b="1" dirty="0" smtClean="0"/>
              <a:t>E. </a:t>
            </a:r>
            <a:r>
              <a:rPr lang="cs-CZ" b="1" dirty="0" err="1" smtClean="0"/>
              <a:t>Kästnera</a:t>
            </a:r>
            <a:endParaRPr lang="cs-CZ" b="1" dirty="0" smtClean="0"/>
          </a:p>
          <a:p>
            <a:pPr lvl="1"/>
            <a:r>
              <a:rPr lang="cs-CZ" dirty="0" smtClean="0"/>
              <a:t>Klasikové světové detektivky (např. </a:t>
            </a:r>
            <a:r>
              <a:rPr lang="cs-CZ" b="1" dirty="0" smtClean="0"/>
              <a:t>E. </a:t>
            </a:r>
            <a:r>
              <a:rPr lang="cs-CZ" b="1" dirty="0" err="1" smtClean="0"/>
              <a:t>Wallace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Autoři:</a:t>
            </a:r>
          </a:p>
          <a:p>
            <a:pPr lvl="1"/>
            <a:r>
              <a:rPr lang="cs-CZ" b="1" dirty="0" smtClean="0"/>
              <a:t>Václav Řezáč</a:t>
            </a:r>
          </a:p>
          <a:p>
            <a:pPr lvl="1"/>
            <a:r>
              <a:rPr lang="cs-CZ" b="1" dirty="0" smtClean="0"/>
              <a:t>Eduard </a:t>
            </a:r>
            <a:r>
              <a:rPr lang="cs-CZ" b="1" dirty="0" err="1" smtClean="0"/>
              <a:t>Fiker</a:t>
            </a:r>
            <a:endParaRPr lang="cs-CZ" b="1" dirty="0" smtClean="0"/>
          </a:p>
          <a:p>
            <a:pPr lvl="1"/>
            <a:r>
              <a:rPr lang="cs-CZ" b="1" dirty="0" smtClean="0"/>
              <a:t>František Langer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 descr="emil%20020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212976"/>
            <a:ext cx="1704885" cy="2139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92500"/>
          </a:bodyPr>
          <a:lstStyle/>
          <a:p>
            <a:pPr lvl="7">
              <a:lnSpc>
                <a:spcPct val="150000"/>
              </a:lnSpc>
            </a:pPr>
            <a:r>
              <a:rPr lang="cs-CZ" sz="2800" b="1" u="sng" dirty="0" smtClean="0">
                <a:solidFill>
                  <a:schemeClr val="tx1"/>
                </a:solidFill>
              </a:rPr>
              <a:t>Václav Řezáč </a:t>
            </a:r>
            <a:r>
              <a:rPr lang="cs-CZ" sz="2400" dirty="0" smtClean="0">
                <a:solidFill>
                  <a:schemeClr val="tx1"/>
                </a:solidFill>
              </a:rPr>
              <a:t>(1901 – 1956)</a:t>
            </a:r>
          </a:p>
          <a:p>
            <a:pPr lvl="8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Vlastním jménem Václav Voňavka</a:t>
            </a:r>
          </a:p>
          <a:p>
            <a:pPr lvl="8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Spisovatel, novinář, vedoucí filmové dramaturgické skupiny, ředitel nakladatelství Československý spisovatel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Kluci, hurá za ním!</a:t>
            </a:r>
            <a:r>
              <a:rPr lang="cs-CZ" sz="2400" dirty="0" smtClean="0">
                <a:solidFill>
                  <a:schemeClr val="tx1"/>
                </a:solidFill>
              </a:rPr>
              <a:t> (1933)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Poplach v Kovářské uličce </a:t>
            </a:r>
            <a:r>
              <a:rPr lang="cs-CZ" sz="2400" dirty="0" smtClean="0">
                <a:solidFill>
                  <a:schemeClr val="tx1"/>
                </a:solidFill>
              </a:rPr>
              <a:t>(1934)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Čarovné dědictví </a:t>
            </a:r>
            <a:r>
              <a:rPr lang="cs-CZ" sz="2400" dirty="0" smtClean="0">
                <a:solidFill>
                  <a:schemeClr val="tx1"/>
                </a:solidFill>
              </a:rPr>
              <a:t>(1939)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Pohádky</a:t>
            </a:r>
            <a:r>
              <a:rPr lang="cs-CZ" sz="2400" dirty="0" smtClean="0">
                <a:solidFill>
                  <a:schemeClr val="tx1"/>
                </a:solidFill>
              </a:rPr>
              <a:t> (knižně posmrtně 1957)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 descr="Řezá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584176" cy="2217846"/>
          </a:xfrm>
          <a:prstGeom prst="rect">
            <a:avLst/>
          </a:prstGeom>
        </p:spPr>
      </p:pic>
      <p:pic>
        <p:nvPicPr>
          <p:cNvPr id="5" name="Obrázek 4" descr="Klu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5"/>
            <a:ext cx="1250882" cy="1728192"/>
          </a:xfrm>
          <a:prstGeom prst="rect">
            <a:avLst/>
          </a:prstGeom>
        </p:spPr>
      </p:pic>
      <p:pic>
        <p:nvPicPr>
          <p:cNvPr id="6" name="Obrázek 5" descr="Popl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429218"/>
            <a:ext cx="1440160" cy="204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cs-CZ" b="1" u="sng" dirty="0" smtClean="0"/>
              <a:t>Eduard </a:t>
            </a:r>
            <a:r>
              <a:rPr lang="cs-CZ" b="1" u="sng" dirty="0" err="1" smtClean="0"/>
              <a:t>Fiker</a:t>
            </a:r>
            <a:r>
              <a:rPr lang="cs-CZ" b="1" u="sng" dirty="0" smtClean="0"/>
              <a:t> </a:t>
            </a:r>
            <a:r>
              <a:rPr lang="cs-CZ" dirty="0" smtClean="0"/>
              <a:t>(1902 – 1961)</a:t>
            </a:r>
          </a:p>
          <a:p>
            <a:pPr lvl="1"/>
            <a:r>
              <a:rPr lang="cs-CZ" dirty="0" smtClean="0"/>
              <a:t>Strojní inženýr, houslista, spisovatel, filmový scenárista</a:t>
            </a:r>
          </a:p>
          <a:p>
            <a:pPr lvl="1"/>
            <a:r>
              <a:rPr lang="cs-CZ" dirty="0" smtClean="0"/>
              <a:t>Psal detektivky i pro dospělé</a:t>
            </a:r>
          </a:p>
          <a:p>
            <a:pPr lvl="1"/>
            <a:r>
              <a:rPr lang="cs-CZ" dirty="0" smtClean="0"/>
              <a:t>Intencionálně pro mládež:</a:t>
            </a:r>
          </a:p>
          <a:p>
            <a:pPr lvl="2"/>
            <a:r>
              <a:rPr lang="cs-CZ" i="1" dirty="0" smtClean="0"/>
              <a:t>Černý blesk </a:t>
            </a:r>
            <a:r>
              <a:rPr lang="cs-CZ" dirty="0" smtClean="0"/>
              <a:t>(1937)</a:t>
            </a:r>
          </a:p>
          <a:p>
            <a:pPr lvl="2"/>
            <a:r>
              <a:rPr lang="cs-CZ" i="1" dirty="0" smtClean="0"/>
              <a:t>Tajemný dům </a:t>
            </a:r>
            <a:r>
              <a:rPr lang="cs-CZ" dirty="0" smtClean="0"/>
              <a:t>(1937)</a:t>
            </a:r>
          </a:p>
          <a:p>
            <a:pPr lvl="2"/>
            <a:r>
              <a:rPr lang="cs-CZ" i="1" dirty="0" err="1" smtClean="0"/>
              <a:t>Jeníkovo</a:t>
            </a:r>
            <a:r>
              <a:rPr lang="cs-CZ" i="1" dirty="0" smtClean="0"/>
              <a:t> dobrodružství </a:t>
            </a:r>
            <a:r>
              <a:rPr lang="cs-CZ" dirty="0" smtClean="0"/>
              <a:t>(1943)</a:t>
            </a:r>
          </a:p>
          <a:p>
            <a:pPr lvl="1"/>
            <a:endParaRPr lang="cs-CZ" dirty="0"/>
          </a:p>
        </p:txBody>
      </p:sp>
      <p:pic>
        <p:nvPicPr>
          <p:cNvPr id="4" name="Obrázek 3" descr="fiker_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00808"/>
            <a:ext cx="2882882" cy="2631554"/>
          </a:xfrm>
          <a:prstGeom prst="rect">
            <a:avLst/>
          </a:prstGeom>
        </p:spPr>
      </p:pic>
      <p:pic>
        <p:nvPicPr>
          <p:cNvPr id="5" name="Obrázek 4" descr="Černý bl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1844402" cy="2711271"/>
          </a:xfrm>
          <a:prstGeom prst="rect">
            <a:avLst/>
          </a:prstGeom>
        </p:spPr>
      </p:pic>
      <p:pic>
        <p:nvPicPr>
          <p:cNvPr id="6" name="Obrázek 5" descr="Jeníkovo dobrodružstv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861048"/>
            <a:ext cx="1904877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cs-CZ" b="1" u="sng" dirty="0" smtClean="0"/>
              <a:t>František Langer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Bratrstvo bílého klíče </a:t>
            </a:r>
            <a:r>
              <a:rPr lang="cs-CZ" dirty="0" smtClean="0"/>
              <a:t>(1934)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Děti a dýka</a:t>
            </a:r>
            <a:r>
              <a:rPr lang="cs-CZ" dirty="0" smtClean="0"/>
              <a:t> (1942 v Londýně, u nás 1946) – </a:t>
            </a:r>
            <a:r>
              <a:rPr lang="cs-CZ" sz="1200" dirty="0" smtClean="0"/>
              <a:t>viz příští hodina</a:t>
            </a:r>
            <a:endParaRPr lang="cs-CZ" sz="1200" dirty="0"/>
          </a:p>
        </p:txBody>
      </p:sp>
      <p:pic>
        <p:nvPicPr>
          <p:cNvPr id="4" name="Obrázek 3" descr="Děti a dý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492896"/>
            <a:ext cx="2228850" cy="3333750"/>
          </a:xfrm>
          <a:prstGeom prst="rect">
            <a:avLst/>
          </a:prstGeom>
        </p:spPr>
      </p:pic>
      <p:pic>
        <p:nvPicPr>
          <p:cNvPr id="5" name="Obrázek 4" descr="Bratr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1" y="2564905"/>
            <a:ext cx="2088232" cy="311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F) Příběhová próza s historickou tematikou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Autoři: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Eduard </a:t>
            </a:r>
            <a:r>
              <a:rPr lang="cs-CZ" b="1" dirty="0" err="1" smtClean="0"/>
              <a:t>Štorch</a:t>
            </a:r>
            <a:r>
              <a:rPr lang="cs-CZ" b="1" dirty="0" smtClean="0"/>
              <a:t> </a:t>
            </a:r>
            <a:r>
              <a:rPr lang="cs-CZ" sz="1400" dirty="0" smtClean="0"/>
              <a:t>– v této době stále publikoval a byl oblíbený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Jaromír John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Jaroslav Janouch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Vladimír Drnák</a:t>
            </a:r>
          </a:p>
          <a:p>
            <a:pPr lvl="1">
              <a:lnSpc>
                <a:spcPct val="200000"/>
              </a:lnSpc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pPr lvl="6"/>
            <a:r>
              <a:rPr lang="cs-CZ" sz="2400" b="1" u="sng" dirty="0" smtClean="0">
                <a:solidFill>
                  <a:schemeClr val="tx1"/>
                </a:solidFill>
              </a:rPr>
              <a:t>Eduard </a:t>
            </a:r>
            <a:r>
              <a:rPr lang="cs-CZ" sz="2400" b="1" u="sng" dirty="0" err="1" smtClean="0">
                <a:solidFill>
                  <a:schemeClr val="tx1"/>
                </a:solidFill>
              </a:rPr>
              <a:t>Štorch</a:t>
            </a:r>
            <a:r>
              <a:rPr lang="cs-CZ" sz="2400" b="1" u="sng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(1878 – 1956)</a:t>
            </a:r>
          </a:p>
          <a:p>
            <a:pPr lvl="7"/>
            <a:r>
              <a:rPr lang="cs-CZ" sz="1800" u="sng" dirty="0" smtClean="0">
                <a:solidFill>
                  <a:schemeClr val="tx1"/>
                </a:solidFill>
              </a:rPr>
              <a:t>Pravěk</a:t>
            </a:r>
            <a:r>
              <a:rPr lang="cs-CZ" sz="1800" dirty="0" smtClean="0">
                <a:solidFill>
                  <a:schemeClr val="tx1"/>
                </a:solidFill>
              </a:rPr>
              <a:t>: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Lovci mamutů </a:t>
            </a:r>
            <a:r>
              <a:rPr lang="cs-CZ" sz="1800" dirty="0" smtClean="0">
                <a:solidFill>
                  <a:schemeClr val="tx1"/>
                </a:solidFill>
              </a:rPr>
              <a:t>(1918, </a:t>
            </a:r>
            <a:r>
              <a:rPr lang="cs-CZ" sz="1800" dirty="0" err="1" smtClean="0">
                <a:solidFill>
                  <a:schemeClr val="tx1"/>
                </a:solidFill>
              </a:rPr>
              <a:t>roz</a:t>
            </a:r>
            <a:r>
              <a:rPr lang="cs-CZ" sz="1800" dirty="0" smtClean="0">
                <a:solidFill>
                  <a:schemeClr val="tx1"/>
                </a:solidFill>
              </a:rPr>
              <a:t>. 1937, přepracoval jako </a:t>
            </a:r>
            <a:r>
              <a:rPr lang="cs-CZ" sz="1800" i="1" dirty="0" smtClean="0">
                <a:solidFill>
                  <a:schemeClr val="tx1"/>
                </a:solidFill>
              </a:rPr>
              <a:t>Lovci mamutů na Bílé skále</a:t>
            </a:r>
            <a:r>
              <a:rPr lang="cs-CZ" sz="1800" dirty="0" smtClean="0">
                <a:solidFill>
                  <a:schemeClr val="tx1"/>
                </a:solidFill>
              </a:rPr>
              <a:t>, 1946)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V šeru dávných věků </a:t>
            </a:r>
            <a:r>
              <a:rPr lang="cs-CZ" sz="1800" dirty="0" smtClean="0">
                <a:solidFill>
                  <a:schemeClr val="tx1"/>
                </a:solidFill>
              </a:rPr>
              <a:t>(1920)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Osada havranů</a:t>
            </a:r>
            <a:r>
              <a:rPr lang="cs-CZ" sz="1800" dirty="0" smtClean="0">
                <a:solidFill>
                  <a:schemeClr val="tx1"/>
                </a:solidFill>
              </a:rPr>
              <a:t> (1930, </a:t>
            </a:r>
            <a:r>
              <a:rPr lang="cs-CZ" sz="1800" dirty="0" err="1" smtClean="0">
                <a:solidFill>
                  <a:schemeClr val="tx1"/>
                </a:solidFill>
              </a:rPr>
              <a:t>roz</a:t>
            </a:r>
            <a:r>
              <a:rPr lang="cs-CZ" sz="1800" dirty="0" smtClean="0">
                <a:solidFill>
                  <a:schemeClr val="tx1"/>
                </a:solidFill>
              </a:rPr>
              <a:t>. o </a:t>
            </a:r>
            <a:r>
              <a:rPr lang="cs-CZ" sz="1800" i="1" dirty="0" smtClean="0">
                <a:solidFill>
                  <a:schemeClr val="tx1"/>
                </a:solidFill>
              </a:rPr>
              <a:t>Volání rodu</a:t>
            </a:r>
            <a:r>
              <a:rPr lang="cs-CZ" sz="1800" dirty="0" smtClean="0">
                <a:solidFill>
                  <a:schemeClr val="tx1"/>
                </a:solidFill>
              </a:rPr>
              <a:t>, 1954)</a:t>
            </a:r>
          </a:p>
          <a:p>
            <a:pPr lvl="8"/>
            <a:r>
              <a:rPr lang="cs-CZ" sz="1800" i="1" dirty="0" err="1" smtClean="0">
                <a:solidFill>
                  <a:schemeClr val="tx1"/>
                </a:solidFill>
              </a:rPr>
              <a:t>Minehava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(1950)</a:t>
            </a:r>
          </a:p>
          <a:p>
            <a:pPr lvl="8"/>
            <a:r>
              <a:rPr lang="cs-CZ" sz="1800" dirty="0" smtClean="0">
                <a:solidFill>
                  <a:schemeClr val="tx1"/>
                </a:solidFill>
              </a:rPr>
              <a:t>Aj.</a:t>
            </a:r>
          </a:p>
          <a:p>
            <a:pPr lvl="7"/>
            <a:r>
              <a:rPr lang="cs-CZ" sz="1800" u="sng" dirty="0" smtClean="0">
                <a:solidFill>
                  <a:schemeClr val="tx1"/>
                </a:solidFill>
              </a:rPr>
              <a:t>České dějiny</a:t>
            </a:r>
            <a:r>
              <a:rPr lang="cs-CZ" sz="1800" dirty="0" smtClean="0">
                <a:solidFill>
                  <a:schemeClr val="tx1"/>
                </a:solidFill>
              </a:rPr>
              <a:t>: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Zlomený meč </a:t>
            </a:r>
            <a:r>
              <a:rPr lang="cs-CZ" sz="1800" dirty="0" smtClean="0">
                <a:solidFill>
                  <a:schemeClr val="tx1"/>
                </a:solidFill>
              </a:rPr>
              <a:t>(1932)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O Děvín a Velehrad </a:t>
            </a:r>
            <a:r>
              <a:rPr lang="cs-CZ" sz="1800" dirty="0" smtClean="0">
                <a:solidFill>
                  <a:schemeClr val="tx1"/>
                </a:solidFill>
              </a:rPr>
              <a:t>(1939)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Zastavený příval </a:t>
            </a:r>
            <a:r>
              <a:rPr lang="cs-CZ" sz="1800" dirty="0" smtClean="0">
                <a:solidFill>
                  <a:schemeClr val="tx1"/>
                </a:solidFill>
              </a:rPr>
              <a:t>(1940)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Meč proti meči </a:t>
            </a:r>
            <a:r>
              <a:rPr lang="cs-CZ" sz="1800" dirty="0" smtClean="0">
                <a:solidFill>
                  <a:schemeClr val="tx1"/>
                </a:solidFill>
              </a:rPr>
              <a:t>(1946)</a:t>
            </a:r>
          </a:p>
          <a:p>
            <a:pPr lvl="7"/>
            <a:r>
              <a:rPr lang="cs-CZ" sz="1800" u="sng" dirty="0" smtClean="0">
                <a:solidFill>
                  <a:schemeClr val="tx1"/>
                </a:solidFill>
              </a:rPr>
              <a:t>Odborné práce</a:t>
            </a:r>
            <a:r>
              <a:rPr lang="cs-CZ" sz="1800" dirty="0" smtClean="0">
                <a:solidFill>
                  <a:schemeClr val="tx1"/>
                </a:solidFill>
              </a:rPr>
              <a:t>: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Člověk diluviální </a:t>
            </a:r>
            <a:r>
              <a:rPr lang="cs-CZ" sz="1800" dirty="0" smtClean="0">
                <a:solidFill>
                  <a:schemeClr val="tx1"/>
                </a:solidFill>
              </a:rPr>
              <a:t>(1907) aj.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Obrázek 3" descr="Što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2016224" cy="2822714"/>
          </a:xfrm>
          <a:prstGeom prst="rect">
            <a:avLst/>
          </a:prstGeom>
        </p:spPr>
      </p:pic>
      <p:pic>
        <p:nvPicPr>
          <p:cNvPr id="5" name="Obrázek 4" descr="Lovci mamut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2276450" cy="22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99176" cy="5925272"/>
          </a:xfrm>
        </p:spPr>
        <p:txBody>
          <a:bodyPr>
            <a:normAutofit fontScale="92500" lnSpcReduction="10000"/>
          </a:bodyPr>
          <a:lstStyle/>
          <a:p>
            <a:pPr lvl="7">
              <a:lnSpc>
                <a:spcPct val="150000"/>
              </a:lnSpc>
            </a:pPr>
            <a:r>
              <a:rPr lang="cs-CZ" sz="2400" b="1" u="sng" dirty="0" smtClean="0">
                <a:solidFill>
                  <a:schemeClr val="tx1"/>
                </a:solidFill>
              </a:rPr>
              <a:t>Jaromír John </a:t>
            </a:r>
            <a:r>
              <a:rPr lang="cs-CZ" sz="2000" dirty="0" smtClean="0">
                <a:solidFill>
                  <a:schemeClr val="tx1"/>
                </a:solidFill>
              </a:rPr>
              <a:t>(1882 – 1952)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Vlastním jménem Bohumil </a:t>
            </a:r>
            <a:r>
              <a:rPr lang="cs-CZ" sz="2000" dirty="0" err="1" smtClean="0">
                <a:solidFill>
                  <a:schemeClr val="tx1"/>
                </a:solidFill>
              </a:rPr>
              <a:t>Markalous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Prozaik, teoretik umění, novinář, středoškolský učitel, univerzitní profesor estetiky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I teoretické články a statě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Listy z vojny, jež jsem psal svému synovi </a:t>
            </a:r>
            <a:r>
              <a:rPr lang="cs-CZ" sz="2000" dirty="0" smtClean="0">
                <a:solidFill>
                  <a:schemeClr val="tx1"/>
                </a:solidFill>
              </a:rPr>
              <a:t>(1917, </a:t>
            </a:r>
            <a:r>
              <a:rPr lang="cs-CZ" sz="2000" dirty="0" err="1" smtClean="0">
                <a:solidFill>
                  <a:schemeClr val="tx1"/>
                </a:solidFill>
              </a:rPr>
              <a:t>přeprac</a:t>
            </a:r>
            <a:r>
              <a:rPr lang="cs-CZ" sz="2000" dirty="0" smtClean="0">
                <a:solidFill>
                  <a:schemeClr val="tx1"/>
                </a:solidFill>
              </a:rPr>
              <a:t>. jako </a:t>
            </a:r>
            <a:r>
              <a:rPr lang="cs-CZ" sz="2000" i="1" dirty="0" smtClean="0">
                <a:solidFill>
                  <a:schemeClr val="tx1"/>
                </a:solidFill>
              </a:rPr>
              <a:t>Tátovy povídačky</a:t>
            </a:r>
            <a:r>
              <a:rPr lang="cs-CZ" sz="2000" dirty="0" smtClean="0">
                <a:solidFill>
                  <a:schemeClr val="tx1"/>
                </a:solidFill>
              </a:rPr>
              <a:t>, 1921, 1934 přeprav. a </a:t>
            </a:r>
            <a:r>
              <a:rPr lang="cs-CZ" sz="2000" dirty="0" err="1" smtClean="0">
                <a:solidFill>
                  <a:schemeClr val="tx1"/>
                </a:solidFill>
              </a:rPr>
              <a:t>rozš</a:t>
            </a:r>
            <a:r>
              <a:rPr lang="cs-CZ" sz="2000" dirty="0" smtClean="0">
                <a:solidFill>
                  <a:schemeClr val="tx1"/>
                </a:solidFill>
              </a:rPr>
              <a:t>. jako </a:t>
            </a:r>
            <a:r>
              <a:rPr lang="cs-CZ" sz="2000" i="1" dirty="0" smtClean="0">
                <a:solidFill>
                  <a:schemeClr val="tx1"/>
                </a:solidFill>
              </a:rPr>
              <a:t>Narodil se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Rajský ostrov </a:t>
            </a:r>
            <a:r>
              <a:rPr lang="cs-CZ" sz="2000" dirty="0" smtClean="0">
                <a:solidFill>
                  <a:schemeClr val="tx1"/>
                </a:solidFill>
              </a:rPr>
              <a:t>(1938)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Topičovo australské dobrodružství </a:t>
            </a:r>
            <a:r>
              <a:rPr lang="cs-CZ" sz="2000" dirty="0" smtClean="0">
                <a:solidFill>
                  <a:schemeClr val="tx1"/>
                </a:solidFill>
              </a:rPr>
              <a:t>(1939)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Vojáček Hubáček </a:t>
            </a:r>
            <a:r>
              <a:rPr lang="cs-CZ" sz="2000" dirty="0" smtClean="0">
                <a:solidFill>
                  <a:schemeClr val="tx1"/>
                </a:solidFill>
              </a:rPr>
              <a:t>(1939)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jaromir-joh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1939652" cy="2909478"/>
          </a:xfrm>
          <a:prstGeom prst="rect">
            <a:avLst/>
          </a:prstGeom>
        </p:spPr>
      </p:pic>
      <p:pic>
        <p:nvPicPr>
          <p:cNvPr id="5" name="Obrázek 4" descr="Rajský ostrov.jpg"/>
          <p:cNvPicPr>
            <a:picLocks noChangeAspect="1"/>
          </p:cNvPicPr>
          <p:nvPr/>
        </p:nvPicPr>
        <p:blipFill>
          <a:blip r:embed="rId3" cstate="print"/>
          <a:srcRect l="3729" t="2664" r="2188" b="2378"/>
          <a:stretch>
            <a:fillRect/>
          </a:stretch>
        </p:blipFill>
        <p:spPr>
          <a:xfrm>
            <a:off x="611560" y="3573016"/>
            <a:ext cx="175459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počátku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Konec 19. století: populární historické povídky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b="1" dirty="0" smtClean="0"/>
              <a:t>Václav Beneš Třebízský</a:t>
            </a:r>
          </a:p>
          <a:p>
            <a:pPr lvl="1"/>
            <a:r>
              <a:rPr lang="cs-CZ" b="1" dirty="0" smtClean="0"/>
              <a:t> Karel Václav Rais</a:t>
            </a:r>
          </a:p>
          <a:p>
            <a:pPr lvl="1"/>
            <a:r>
              <a:rPr lang="cs-CZ" b="1" dirty="0" smtClean="0"/>
              <a:t> Alois Jirásek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Oblíbení i na počátku století 20.</a:t>
            </a:r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b="1" u="sng" dirty="0" smtClean="0"/>
              <a:t>Jaroslav Janouch </a:t>
            </a:r>
            <a:r>
              <a:rPr lang="cs-CZ" dirty="0" smtClean="0"/>
              <a:t>(1903 – 1970)</a:t>
            </a:r>
          </a:p>
          <a:p>
            <a:pPr lvl="1"/>
            <a:r>
              <a:rPr lang="cs-CZ" dirty="0" smtClean="0"/>
              <a:t>Učitel, ředitel školy, řídil edici pro děti v </a:t>
            </a:r>
            <a:r>
              <a:rPr lang="cs-CZ" dirty="0" err="1" smtClean="0"/>
              <a:t>nakl</a:t>
            </a:r>
            <a:r>
              <a:rPr lang="cs-CZ" dirty="0" smtClean="0"/>
              <a:t>. Vyšehrad</a:t>
            </a:r>
          </a:p>
          <a:p>
            <a:pPr lvl="1"/>
            <a:r>
              <a:rPr lang="cs-CZ" i="1" dirty="0" smtClean="0"/>
              <a:t>Pro čest a slávu </a:t>
            </a:r>
            <a:r>
              <a:rPr lang="cs-CZ" dirty="0" smtClean="0"/>
              <a:t>(1938)</a:t>
            </a:r>
          </a:p>
          <a:p>
            <a:pPr lvl="1"/>
            <a:r>
              <a:rPr lang="cs-CZ" i="1" dirty="0" smtClean="0"/>
              <a:t>U Toledské brány </a:t>
            </a:r>
            <a:r>
              <a:rPr lang="cs-CZ" dirty="0" smtClean="0"/>
              <a:t>(1944)</a:t>
            </a:r>
          </a:p>
          <a:p>
            <a:pPr lvl="1"/>
            <a:r>
              <a:rPr lang="cs-CZ" dirty="0" smtClean="0"/>
              <a:t>Další: </a:t>
            </a:r>
            <a:r>
              <a:rPr lang="cs-CZ" i="1" dirty="0" smtClean="0"/>
              <a:t>Rozmarné pohádky </a:t>
            </a:r>
            <a:r>
              <a:rPr lang="cs-CZ" dirty="0" smtClean="0"/>
              <a:t>(1937), </a:t>
            </a:r>
            <a:r>
              <a:rPr lang="cs-CZ" i="1" dirty="0" smtClean="0"/>
              <a:t>Zpěv z pralesa </a:t>
            </a:r>
            <a:r>
              <a:rPr lang="cs-CZ" dirty="0" smtClean="0"/>
              <a:t>(1943), </a:t>
            </a:r>
            <a:r>
              <a:rPr lang="cs-CZ" i="1" dirty="0" smtClean="0"/>
              <a:t>Zajatci džungle </a:t>
            </a:r>
            <a:r>
              <a:rPr lang="cs-CZ" dirty="0" smtClean="0"/>
              <a:t>(1943)</a:t>
            </a:r>
            <a:endParaRPr lang="cs-CZ" dirty="0"/>
          </a:p>
        </p:txBody>
      </p:sp>
      <p:pic>
        <p:nvPicPr>
          <p:cNvPr id="4" name="Obrázek 3" descr="U toledské brá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89040"/>
            <a:ext cx="2085696" cy="2780928"/>
          </a:xfrm>
          <a:prstGeom prst="rect">
            <a:avLst/>
          </a:prstGeom>
        </p:spPr>
      </p:pic>
      <p:pic>
        <p:nvPicPr>
          <p:cNvPr id="5" name="Obrázek 4" descr="Pro čest a slá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717032"/>
            <a:ext cx="2016224" cy="289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Vladimír Drnák </a:t>
            </a:r>
            <a:r>
              <a:rPr lang="cs-CZ" dirty="0" smtClean="0"/>
              <a:t>(1894 – 1958)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Vlastním jménem Jan Václav </a:t>
            </a:r>
            <a:r>
              <a:rPr lang="cs-CZ" dirty="0" err="1" smtClean="0"/>
              <a:t>Rosůlek</a:t>
            </a:r>
            <a:endParaRPr lang="cs-CZ" dirty="0" smtClean="0"/>
          </a:p>
          <a:p>
            <a:pPr lvl="1">
              <a:lnSpc>
                <a:spcPct val="200000"/>
              </a:lnSpc>
            </a:pPr>
            <a:r>
              <a:rPr lang="cs-CZ" dirty="0" smtClean="0"/>
              <a:t>Poštovní úředník, pak beletrista z povolání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Kolja</a:t>
            </a:r>
            <a:r>
              <a:rPr lang="cs-CZ" i="1" dirty="0" smtClean="0"/>
              <a:t> </a:t>
            </a:r>
            <a:r>
              <a:rPr lang="cs-CZ" i="1" dirty="0" err="1" smtClean="0"/>
              <a:t>Mikolka</a:t>
            </a:r>
            <a:r>
              <a:rPr lang="cs-CZ" i="1" dirty="0" smtClean="0"/>
              <a:t> </a:t>
            </a:r>
            <a:r>
              <a:rPr lang="cs-CZ" dirty="0" smtClean="0"/>
              <a:t>(1946)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Kolja</a:t>
            </a:r>
            <a:r>
              <a:rPr lang="cs-CZ" i="1" dirty="0" smtClean="0"/>
              <a:t> </a:t>
            </a:r>
            <a:r>
              <a:rPr lang="cs-CZ" i="1" dirty="0" err="1" smtClean="0"/>
              <a:t>Mikolka</a:t>
            </a:r>
            <a:r>
              <a:rPr lang="cs-CZ" i="1" dirty="0" smtClean="0"/>
              <a:t> tankistou </a:t>
            </a:r>
            <a:r>
              <a:rPr lang="cs-CZ" dirty="0" smtClean="0"/>
              <a:t>(1946)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Za bílým </a:t>
            </a:r>
            <a:r>
              <a:rPr lang="cs-CZ" i="1" dirty="0" err="1" smtClean="0"/>
              <a:t>půlkoněm</a:t>
            </a:r>
            <a:r>
              <a:rPr lang="cs-CZ" i="1" dirty="0" smtClean="0"/>
              <a:t> </a:t>
            </a:r>
            <a:r>
              <a:rPr lang="cs-CZ" dirty="0" smtClean="0"/>
              <a:t>(1941)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Vtipohlavci</a:t>
            </a:r>
            <a:r>
              <a:rPr lang="cs-CZ" dirty="0" smtClean="0"/>
              <a:t> (1946)</a:t>
            </a:r>
            <a:endParaRPr lang="cs-CZ" dirty="0"/>
          </a:p>
        </p:txBody>
      </p:sp>
      <p:pic>
        <p:nvPicPr>
          <p:cNvPr id="4" name="Obrázek 3" descr="Drn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4664"/>
            <a:ext cx="2082527" cy="2915538"/>
          </a:xfrm>
          <a:prstGeom prst="rect">
            <a:avLst/>
          </a:prstGeom>
        </p:spPr>
      </p:pic>
      <p:pic>
        <p:nvPicPr>
          <p:cNvPr id="5" name="Obrázek 4" descr="Vtipohlavci.jpg"/>
          <p:cNvPicPr>
            <a:picLocks noChangeAspect="1"/>
          </p:cNvPicPr>
          <p:nvPr/>
        </p:nvPicPr>
        <p:blipFill>
          <a:blip r:embed="rId3" cstate="print"/>
          <a:srcRect l="3307" t="2109" r="5529" b="2109"/>
          <a:stretch>
            <a:fillRect/>
          </a:stretch>
        </p:blipFill>
        <p:spPr>
          <a:xfrm>
            <a:off x="5292080" y="3573016"/>
            <a:ext cx="2088232" cy="285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Od počátku století</a:t>
            </a:r>
            <a:br>
              <a:rPr lang="cs-CZ" b="1" u="sng" dirty="0" smtClean="0"/>
            </a:br>
            <a:r>
              <a:rPr lang="cs-CZ" b="1" u="sng" dirty="0" smtClean="0"/>
              <a:t> do 1. světové války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1913: vznik časopisu </a:t>
            </a:r>
            <a:r>
              <a:rPr lang="cs-CZ" b="1" dirty="0" smtClean="0"/>
              <a:t>Úhor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1919: založení knihovny původních českých spisovatelů (</a:t>
            </a:r>
            <a:r>
              <a:rPr lang="cs-CZ" b="1" dirty="0" smtClean="0"/>
              <a:t>Václav František Suk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3 základní témata: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A) Studie dětské psychiky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B) Sociálně kritické obrazy venkovských dětí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C) Humorně pojatý typ dětského uličníka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A) Studie dětské psychiky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Božena Benešová </a:t>
            </a:r>
            <a:r>
              <a:rPr lang="cs-CZ" dirty="0" smtClean="0"/>
              <a:t>(1873 – 1936)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Básně, prózy (zejm. povídky), kritiky,</a:t>
            </a:r>
          </a:p>
          <a:p>
            <a:pPr lvl="1">
              <a:lnSpc>
                <a:spcPct val="150000"/>
              </a:lnSpc>
              <a:buNone/>
            </a:pPr>
            <a:r>
              <a:rPr lang="cs-CZ" dirty="0" smtClean="0"/>
              <a:t>	fejetony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 dospělé: mj. román </a:t>
            </a:r>
            <a:r>
              <a:rPr lang="cs-CZ" i="1" dirty="0" smtClean="0"/>
              <a:t>Člověk</a:t>
            </a:r>
            <a:r>
              <a:rPr lang="cs-CZ" dirty="0" smtClean="0"/>
              <a:t> </a:t>
            </a:r>
            <a:r>
              <a:rPr lang="cs-CZ" sz="1400" dirty="0" smtClean="0"/>
              <a:t>(1919 – 1920)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Povídky: </a:t>
            </a:r>
            <a:r>
              <a:rPr lang="cs-CZ" i="1" dirty="0" smtClean="0"/>
              <a:t>Nedobytá vítězství </a:t>
            </a:r>
            <a:r>
              <a:rPr lang="cs-CZ" dirty="0" smtClean="0"/>
              <a:t>(1910),</a:t>
            </a:r>
          </a:p>
          <a:p>
            <a:pPr lvl="1">
              <a:lnSpc>
                <a:spcPct val="150000"/>
              </a:lnSpc>
              <a:buNone/>
            </a:pPr>
            <a:r>
              <a:rPr lang="cs-CZ" dirty="0" smtClean="0"/>
              <a:t>	</a:t>
            </a:r>
            <a:r>
              <a:rPr lang="cs-CZ" i="1" dirty="0" smtClean="0"/>
              <a:t>Tři povídky </a:t>
            </a:r>
            <a:r>
              <a:rPr lang="cs-CZ" dirty="0" smtClean="0"/>
              <a:t>(1914), </a:t>
            </a:r>
            <a:r>
              <a:rPr lang="cs-CZ" i="1" dirty="0" smtClean="0"/>
              <a:t>Kruté mládí </a:t>
            </a:r>
            <a:r>
              <a:rPr lang="cs-CZ" dirty="0" smtClean="0"/>
              <a:t>(1917)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Nejznámější novela </a:t>
            </a:r>
            <a:r>
              <a:rPr lang="cs-CZ" i="1" dirty="0" smtClean="0"/>
              <a:t>Don </a:t>
            </a:r>
            <a:r>
              <a:rPr lang="cs-CZ" i="1" dirty="0" err="1" smtClean="0"/>
              <a:t>Pablo</a:t>
            </a:r>
            <a:r>
              <a:rPr lang="cs-CZ" i="1" dirty="0" smtClean="0"/>
              <a:t>, don </a:t>
            </a:r>
            <a:r>
              <a:rPr lang="cs-CZ" i="1" dirty="0" err="1" smtClean="0"/>
              <a:t>Pedro</a:t>
            </a:r>
            <a:r>
              <a:rPr lang="cs-CZ" i="1" dirty="0" smtClean="0"/>
              <a:t> a Věra Lukášová</a:t>
            </a:r>
            <a:r>
              <a:rPr lang="cs-CZ" dirty="0" smtClean="0"/>
              <a:t> (1936)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 descr="BenesovaBozena1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052736"/>
            <a:ext cx="2553072" cy="384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03232" cy="5781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Marie </a:t>
            </a:r>
            <a:r>
              <a:rPr lang="cs-CZ" b="1" dirty="0" err="1" smtClean="0"/>
              <a:t>Gebauerová</a:t>
            </a:r>
            <a:r>
              <a:rPr lang="cs-CZ" b="1" dirty="0" smtClean="0"/>
              <a:t> </a:t>
            </a:r>
            <a:r>
              <a:rPr lang="cs-CZ" dirty="0" smtClean="0"/>
              <a:t>(1869 – 1928)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Překladatelka, spisovatelka, učitelka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Jurka</a:t>
            </a:r>
            <a:r>
              <a:rPr lang="cs-CZ" dirty="0" smtClean="0"/>
              <a:t> (1901), </a:t>
            </a:r>
            <a:r>
              <a:rPr lang="cs-CZ" i="1" dirty="0" smtClean="0"/>
              <a:t>Jurka student </a:t>
            </a:r>
            <a:r>
              <a:rPr lang="cs-CZ" dirty="0" smtClean="0"/>
              <a:t>(1922), </a:t>
            </a:r>
            <a:r>
              <a:rPr lang="cs-CZ" i="1" dirty="0" err="1" smtClean="0"/>
              <a:t>Péťa</a:t>
            </a:r>
            <a:r>
              <a:rPr lang="cs-CZ" i="1" dirty="0" smtClean="0"/>
              <a:t> pes</a:t>
            </a:r>
            <a:r>
              <a:rPr lang="cs-CZ" dirty="0" smtClean="0"/>
              <a:t> (1916)</a:t>
            </a:r>
          </a:p>
          <a:p>
            <a:pPr lvl="1">
              <a:lnSpc>
                <a:spcPct val="150000"/>
              </a:lnSpc>
            </a:pPr>
            <a:endParaRPr lang="cs-CZ" dirty="0" smtClean="0"/>
          </a:p>
          <a:p>
            <a:pPr lvl="1">
              <a:lnSpc>
                <a:spcPct val="150000"/>
              </a:lnSpc>
              <a:buNone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Růžena Svobodová </a:t>
            </a:r>
            <a:r>
              <a:rPr lang="cs-CZ" dirty="0" smtClean="0"/>
              <a:t>(1868 – 1920)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Impresionistka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Pokání Blaženčino </a:t>
            </a:r>
            <a:r>
              <a:rPr lang="cs-CZ" dirty="0" smtClean="0"/>
              <a:t>(1908)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Hrdinné a bezpomocné dětství </a:t>
            </a:r>
            <a:r>
              <a:rPr lang="cs-CZ" dirty="0" smtClean="0"/>
              <a:t>(1920)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B) Sociálně kritické obrazy venkovských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Pavel Sula </a:t>
            </a:r>
            <a:r>
              <a:rPr lang="cs-CZ" dirty="0" smtClean="0"/>
              <a:t>(1882 – 1975)</a:t>
            </a:r>
          </a:p>
          <a:p>
            <a:pPr lvl="1"/>
            <a:r>
              <a:rPr lang="cs-CZ" dirty="0" smtClean="0"/>
              <a:t>Učitel, spisovatel, organizátor kulturního života dětí a mládeže</a:t>
            </a:r>
          </a:p>
          <a:p>
            <a:pPr lvl="1"/>
            <a:r>
              <a:rPr lang="cs-CZ" i="1" dirty="0" err="1" smtClean="0"/>
              <a:t>Dolánka</a:t>
            </a:r>
            <a:r>
              <a:rPr lang="cs-CZ" dirty="0" smtClean="0"/>
              <a:t> (1908)</a:t>
            </a:r>
          </a:p>
          <a:p>
            <a:pPr lvl="1"/>
            <a:r>
              <a:rPr lang="cs-CZ" i="1" dirty="0" smtClean="0"/>
              <a:t>Zeměžluč</a:t>
            </a:r>
            <a:r>
              <a:rPr lang="cs-CZ" dirty="0" smtClean="0"/>
              <a:t> (1910)</a:t>
            </a:r>
          </a:p>
          <a:p>
            <a:pPr lvl="1"/>
            <a:r>
              <a:rPr lang="cs-CZ" dirty="0" smtClean="0"/>
              <a:t>Drobné črty: </a:t>
            </a:r>
            <a:r>
              <a:rPr lang="cs-CZ" i="1" dirty="0" smtClean="0"/>
              <a:t>Človíček</a:t>
            </a:r>
            <a:r>
              <a:rPr lang="cs-CZ" dirty="0" smtClean="0"/>
              <a:t> (1913), </a:t>
            </a:r>
            <a:r>
              <a:rPr lang="cs-CZ" i="1" dirty="0" err="1" smtClean="0"/>
              <a:t>Majda</a:t>
            </a:r>
            <a:r>
              <a:rPr lang="cs-CZ" i="1" dirty="0" smtClean="0"/>
              <a:t> Bobeček </a:t>
            </a:r>
            <a:r>
              <a:rPr lang="cs-CZ" dirty="0" smtClean="0"/>
              <a:t>(1912)</a:t>
            </a:r>
          </a:p>
          <a:p>
            <a:pPr lvl="1"/>
            <a:r>
              <a:rPr lang="cs-CZ" dirty="0" smtClean="0"/>
              <a:t>Meziválečné období: </a:t>
            </a:r>
            <a:r>
              <a:rPr lang="cs-CZ" i="1" dirty="0" err="1" smtClean="0"/>
              <a:t>Letňáskové</a:t>
            </a:r>
            <a:r>
              <a:rPr lang="cs-CZ" i="1" dirty="0" smtClean="0"/>
              <a:t> </a:t>
            </a:r>
            <a:r>
              <a:rPr lang="cs-CZ" dirty="0" smtClean="0"/>
              <a:t>(1931), </a:t>
            </a:r>
            <a:r>
              <a:rPr lang="cs-CZ" i="1" dirty="0" smtClean="0"/>
              <a:t>Osada kmene </a:t>
            </a:r>
            <a:r>
              <a:rPr lang="cs-CZ" i="1" dirty="0" err="1" smtClean="0"/>
              <a:t>Juchachá</a:t>
            </a:r>
            <a:r>
              <a:rPr lang="cs-CZ" i="1" dirty="0" smtClean="0"/>
              <a:t> </a:t>
            </a:r>
            <a:r>
              <a:rPr lang="cs-CZ" dirty="0" smtClean="0"/>
              <a:t>(1936)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10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293096"/>
            <a:ext cx="1729160" cy="2285233"/>
          </a:xfrm>
          <a:prstGeom prst="rect">
            <a:avLst/>
          </a:prstGeom>
        </p:spPr>
      </p:pic>
      <p:pic>
        <p:nvPicPr>
          <p:cNvPr id="5" name="Obrázek 4" descr="005660251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93096"/>
            <a:ext cx="1728192" cy="229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571184" cy="570924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b="1" dirty="0" smtClean="0"/>
              <a:t>Karel Půlpán</a:t>
            </a:r>
            <a:r>
              <a:rPr lang="cs-CZ" dirty="0" smtClean="0"/>
              <a:t> (1885 – 1914)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Povídky: </a:t>
            </a:r>
            <a:r>
              <a:rPr lang="cs-CZ" i="1" dirty="0" smtClean="0"/>
              <a:t>Chudé děti</a:t>
            </a:r>
            <a:r>
              <a:rPr lang="cs-CZ" dirty="0" smtClean="0"/>
              <a:t> (1912), </a:t>
            </a:r>
          </a:p>
          <a:p>
            <a:pPr lvl="1">
              <a:lnSpc>
                <a:spcPct val="200000"/>
              </a:lnSpc>
              <a:buNone/>
            </a:pPr>
            <a:r>
              <a:rPr lang="cs-CZ" dirty="0" smtClean="0"/>
              <a:t>	</a:t>
            </a:r>
            <a:r>
              <a:rPr lang="cs-CZ" i="1" dirty="0" smtClean="0"/>
              <a:t>Bez maminky </a:t>
            </a:r>
            <a:r>
              <a:rPr lang="cs-CZ" dirty="0" smtClean="0"/>
              <a:t>(1913)</a:t>
            </a:r>
          </a:p>
          <a:p>
            <a:pPr>
              <a:lnSpc>
                <a:spcPct val="200000"/>
              </a:lnSpc>
            </a:pPr>
            <a:r>
              <a:rPr lang="cs-CZ" b="1" dirty="0" smtClean="0"/>
              <a:t>Josef Krušina ze </a:t>
            </a:r>
            <a:r>
              <a:rPr lang="cs-CZ" b="1" dirty="0" err="1" smtClean="0"/>
              <a:t>Švamberka</a:t>
            </a:r>
            <a:r>
              <a:rPr lang="cs-CZ" b="1" dirty="0" smtClean="0"/>
              <a:t> </a:t>
            </a:r>
            <a:r>
              <a:rPr lang="cs-CZ" dirty="0" smtClean="0"/>
              <a:t>(1850 – 1914)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Učitel, spisovatel (povídky, črty, folkloristické články)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U Benešů </a:t>
            </a:r>
            <a:r>
              <a:rPr lang="cs-CZ" dirty="0" smtClean="0"/>
              <a:t>(1908)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 domovské obci </a:t>
            </a:r>
            <a:r>
              <a:rPr lang="cs-CZ" dirty="0" smtClean="0"/>
              <a:t>(1905)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Z prvních potyček </a:t>
            </a:r>
            <a:r>
              <a:rPr lang="cs-CZ" dirty="0" smtClean="0"/>
              <a:t>(1907)</a:t>
            </a:r>
            <a:endParaRPr lang="cs-CZ" dirty="0"/>
          </a:p>
        </p:txBody>
      </p:sp>
      <p:pic>
        <p:nvPicPr>
          <p:cNvPr id="4" name="Obrázek 3" descr="Bez mamink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2304256" cy="257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455</TotalTime>
  <Words>1774</Words>
  <Application>Microsoft Office PowerPoint</Application>
  <PresentationFormat>Předvádění na obrazovce (4:3)</PresentationFormat>
  <Paragraphs>296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Arkýř</vt:lpstr>
      <vt:lpstr>Příběhová próza ze života dětí (próza s dětským hrdinou)</vt:lpstr>
      <vt:lpstr>Terminologie</vt:lpstr>
      <vt:lpstr>Snímek 3</vt:lpstr>
      <vt:lpstr>Do počátku 20. století</vt:lpstr>
      <vt:lpstr>Od počátku století  do 1. světové války</vt:lpstr>
      <vt:lpstr>A) Studie dětské psychiky</vt:lpstr>
      <vt:lpstr>Snímek 7</vt:lpstr>
      <vt:lpstr>B) Sociálně kritické obrazy venkovských dětí</vt:lpstr>
      <vt:lpstr>Snímek 9</vt:lpstr>
      <vt:lpstr>Snímek 10</vt:lpstr>
      <vt:lpstr>C) Humorně pojatý typ dětského uličníka</vt:lpstr>
      <vt:lpstr>1918 - 1945</vt:lpstr>
      <vt:lpstr>A) Díla legionářů</vt:lpstr>
      <vt:lpstr>Snímek 14</vt:lpstr>
      <vt:lpstr>Snímek 15</vt:lpstr>
      <vt:lpstr>Snímek 16</vt:lpstr>
      <vt:lpstr>B) Humoristická tvorba  (nejen) pro děti</vt:lpstr>
      <vt:lpstr>Snímek 18</vt:lpstr>
      <vt:lpstr>Snímek 19</vt:lpstr>
      <vt:lpstr>Snímek 20</vt:lpstr>
      <vt:lpstr>C) Děti a venkov, děti a příroda</vt:lpstr>
      <vt:lpstr>Snímek 22</vt:lpstr>
      <vt:lpstr>Snímek 23</vt:lpstr>
      <vt:lpstr>Snímek 24</vt:lpstr>
      <vt:lpstr>Snímek 25</vt:lpstr>
      <vt:lpstr>Snímek 26</vt:lpstr>
      <vt:lpstr>Snímek 27</vt:lpstr>
      <vt:lpstr>D) Chlapecká próza ve 30. letech (kluby, skauting, kempink, prázdniny)</vt:lpstr>
      <vt:lpstr>Snímek 29</vt:lpstr>
      <vt:lpstr>Snímek 30</vt:lpstr>
      <vt:lpstr>Snímek 31</vt:lpstr>
      <vt:lpstr>Snímek 32</vt:lpstr>
      <vt:lpstr>E) Prózy s detektivními a dobrodružnými motivy</vt:lpstr>
      <vt:lpstr>Snímek 34</vt:lpstr>
      <vt:lpstr>Snímek 35</vt:lpstr>
      <vt:lpstr>Snímek 36</vt:lpstr>
      <vt:lpstr>F) Příběhová próza s historickou tematikou</vt:lpstr>
      <vt:lpstr>Snímek 38</vt:lpstr>
      <vt:lpstr>Snímek 39</vt:lpstr>
      <vt:lpstr>Snímek 40</vt:lpstr>
      <vt:lpstr>Snímek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Příběhová próza ze života dětí (próza s dětským hrdinou)</dc:title>
  <dc:creator>Windows User</dc:creator>
  <cp:lastModifiedBy>Windows User</cp:lastModifiedBy>
  <cp:revision>68</cp:revision>
  <dcterms:created xsi:type="dcterms:W3CDTF">2011-03-20T21:18:25Z</dcterms:created>
  <dcterms:modified xsi:type="dcterms:W3CDTF">2011-03-22T22:16:54Z</dcterms:modified>
</cp:coreProperties>
</file>