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7" d="100"/>
          <a:sy n="107" d="100"/>
        </p:scale>
        <p:origin x="-1650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4.3.2014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474258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4.3.2014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38092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4.3.2014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010953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4.3.2014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6124511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4.3.2014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343260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4.3.2014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599425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4.3.2014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72040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4.3.2014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66793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4.3.2014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668682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4.3.2014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645730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cs-CZ" smtClean="0"/>
              <a:t>Kliknutím na ikonu přidáte obrázek.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E3289-A73A-4FC4-AADA-4A929F24CBAB}" type="datetimeFigureOut">
              <a:rPr lang="cs-CZ" smtClean="0"/>
              <a:t>4.3.2014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660340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13000">
              <a:srgbClr val="0047FF"/>
            </a:gs>
            <a:gs pos="20000">
              <a:srgbClr val="000082"/>
            </a:gs>
            <a:gs pos="24160">
              <a:srgbClr val="0012A2"/>
            </a:gs>
            <a:gs pos="33000">
              <a:srgbClr val="0047FF"/>
            </a:gs>
            <a:gs pos="67000">
              <a:srgbClr val="000082"/>
            </a:gs>
            <a:gs pos="83000">
              <a:srgbClr val="0047FF"/>
            </a:gs>
            <a:gs pos="88000">
              <a:srgbClr val="000082"/>
            </a:gs>
            <a:gs pos="91000">
              <a:srgbClr val="0047FF">
                <a:lumMod val="88000"/>
                <a:lumOff val="12000"/>
                <a:alpha val="93000"/>
              </a:srgb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E3289-A73A-4FC4-AADA-4A929F24CBAB}" type="datetimeFigureOut">
              <a:rPr lang="cs-CZ" smtClean="0"/>
              <a:t>4.3.2014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F0C569-6B80-4DB4-9243-A4A3A27FBB4E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6072983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media" Target="../media/media2.mp3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.pn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2.mp3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6.mp3"/><Relationship Id="rId13" Type="http://schemas.openxmlformats.org/officeDocument/2006/relationships/slideLayout" Target="../slideLayouts/slideLayout2.xml"/><Relationship Id="rId3" Type="http://schemas.microsoft.com/office/2007/relationships/media" Target="../media/media4.mp3"/><Relationship Id="rId7" Type="http://schemas.microsoft.com/office/2007/relationships/media" Target="../media/media6.mp3"/><Relationship Id="rId12" Type="http://schemas.openxmlformats.org/officeDocument/2006/relationships/audio" Target="../media/media8.mp3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media5.mp3"/><Relationship Id="rId11" Type="http://schemas.microsoft.com/office/2007/relationships/media" Target="../media/media8.mp3"/><Relationship Id="rId5" Type="http://schemas.microsoft.com/office/2007/relationships/media" Target="../media/media5.mp3"/><Relationship Id="rId10" Type="http://schemas.openxmlformats.org/officeDocument/2006/relationships/audio" Target="../media/media7.mp3"/><Relationship Id="rId4" Type="http://schemas.openxmlformats.org/officeDocument/2006/relationships/audio" Target="../media/media4.mp3"/><Relationship Id="rId9" Type="http://schemas.microsoft.com/office/2007/relationships/media" Target="../media/media7.mp3"/><Relationship Id="rId1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5.mp3"/><Relationship Id="rId3" Type="http://schemas.microsoft.com/office/2007/relationships/media" Target="../media/media13.mp3"/><Relationship Id="rId7" Type="http://schemas.microsoft.com/office/2007/relationships/media" Target="../media/media15.mp3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audio" Target="../media/media14.mp3"/><Relationship Id="rId11" Type="http://schemas.openxmlformats.org/officeDocument/2006/relationships/image" Target="../media/image2.png"/><Relationship Id="rId5" Type="http://schemas.microsoft.com/office/2007/relationships/media" Target="../media/media14.mp3"/><Relationship Id="rId10" Type="http://schemas.openxmlformats.org/officeDocument/2006/relationships/image" Target="../media/image1.png"/><Relationship Id="rId4" Type="http://schemas.openxmlformats.org/officeDocument/2006/relationships/audio" Target="../media/media13.mp3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3568" y="1556792"/>
            <a:ext cx="7772400" cy="1470025"/>
          </a:xfrm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Ukrajinský vokální hudební folklór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403648" y="4005064"/>
            <a:ext cx="6400800" cy="694928"/>
          </a:xfrm>
        </p:spPr>
        <p:txBody>
          <a:bodyPr/>
          <a:lstStyle/>
          <a:p>
            <a:r>
              <a:rPr lang="cs-CZ" dirty="0" smtClean="0">
                <a:solidFill>
                  <a:srgbClr val="FFFF00"/>
                </a:solidFill>
              </a:rPr>
              <a:t>PhDr. Petr Kalina, Ph.D.</a:t>
            </a:r>
            <a:endParaRPr lang="cs-CZ" dirty="0">
              <a:solidFill>
                <a:srgbClr val="FFFF00"/>
              </a:solidFill>
            </a:endParaRPr>
          </a:p>
        </p:txBody>
      </p:sp>
      <p:sp>
        <p:nvSpPr>
          <p:cNvPr id="4" name="TextovéPole 3"/>
          <p:cNvSpPr txBox="1"/>
          <p:nvPr/>
        </p:nvSpPr>
        <p:spPr>
          <a:xfrm>
            <a:off x="4067944" y="5373216"/>
            <a:ext cx="11192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FD26D2C4-FF36-453B-813F-8795F0E358BD}" type="datetime1">
              <a:rPr lang="cs-CZ" smtClean="0">
                <a:solidFill>
                  <a:srgbClr val="FFFF00"/>
                </a:solidFill>
              </a:rPr>
              <a:t>4.3.2014</a:t>
            </a:fld>
            <a:endParaRPr lang="cs-CZ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70526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Druhy písní podle funkce (příklady)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1"/>
            <a:ext cx="5554960" cy="3701008"/>
          </a:xfrm>
        </p:spPr>
        <p:txBody>
          <a:bodyPr/>
          <a:lstStyle/>
          <a:p>
            <a:r>
              <a:rPr lang="cs-CZ" dirty="0" smtClean="0"/>
              <a:t>Dětský folklór</a:t>
            </a:r>
          </a:p>
          <a:p>
            <a:pPr lvl="1"/>
            <a:r>
              <a:rPr lang="cs-CZ" dirty="0" smtClean="0"/>
              <a:t>ukolébavky </a:t>
            </a:r>
            <a:r>
              <a:rPr lang="cs-CZ" sz="2000" dirty="0" smtClean="0"/>
              <a:t>(</a:t>
            </a:r>
            <a:r>
              <a:rPr lang="uk-UA" sz="2000" dirty="0" smtClean="0"/>
              <a:t>колискові)</a:t>
            </a:r>
            <a:endParaRPr lang="cs-CZ" sz="2000" dirty="0"/>
          </a:p>
          <a:p>
            <a:pPr lvl="1"/>
            <a:r>
              <a:rPr lang="cs-CZ" dirty="0"/>
              <a:t>d</a:t>
            </a:r>
            <a:r>
              <a:rPr lang="cs-CZ" dirty="0" smtClean="0"/>
              <a:t>ětský repertoár od 3 let věku</a:t>
            </a:r>
          </a:p>
          <a:p>
            <a:pPr marL="457200" lvl="1" indent="0">
              <a:buNone/>
            </a:pPr>
            <a:endParaRPr lang="cs-CZ" dirty="0" smtClean="0"/>
          </a:p>
          <a:p>
            <a:r>
              <a:rPr lang="cs-CZ" dirty="0" smtClean="0"/>
              <a:t>Pracovní písně</a:t>
            </a:r>
          </a:p>
        </p:txBody>
      </p:sp>
      <p:pic>
        <p:nvPicPr>
          <p:cNvPr id="4" name="074 - Kolys ze sa kolys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6084168" y="2190311"/>
            <a:ext cx="609600" cy="609600"/>
          </a:xfrm>
          <a:prstGeom prst="rect">
            <a:avLst/>
          </a:prstGeom>
        </p:spPr>
      </p:pic>
      <p:pic>
        <p:nvPicPr>
          <p:cNvPr id="5" name="A-a, ljuli-ljul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092280" y="219844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730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1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781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26170"/>
          </a:xfrm>
        </p:spPr>
        <p:txBody>
          <a:bodyPr>
            <a:normAutofit/>
          </a:bodyPr>
          <a:lstStyle/>
          <a:p>
            <a:r>
              <a:rPr lang="cs-CZ" sz="2400" b="1" dirty="0"/>
              <a:t>Oj </a:t>
            </a:r>
            <a:r>
              <a:rPr lang="cs-CZ" sz="2400" b="1" dirty="0" err="1"/>
              <a:t>spy</a:t>
            </a:r>
            <a:r>
              <a:rPr lang="cs-CZ" sz="2400" b="1" dirty="0"/>
              <a:t>, </a:t>
            </a:r>
            <a:r>
              <a:rPr lang="cs-CZ" sz="2400" b="1" dirty="0" err="1"/>
              <a:t>dyťa</a:t>
            </a:r>
            <a:r>
              <a:rPr lang="cs-CZ" sz="2400" b="1" dirty="0"/>
              <a:t>, </a:t>
            </a:r>
            <a:r>
              <a:rPr lang="cs-CZ" sz="2400" b="1" dirty="0" err="1"/>
              <a:t>kolыšu</a:t>
            </a:r>
            <a:r>
              <a:rPr lang="cs-CZ" sz="2400" b="1" dirty="0"/>
              <a:t> </a:t>
            </a:r>
            <a:r>
              <a:rPr lang="cs-CZ" sz="2400" b="1" dirty="0" err="1"/>
              <a:t>ťa</a:t>
            </a:r>
            <a:r>
              <a:rPr lang="cs-CZ" sz="2400" dirty="0"/>
              <a:t/>
            </a:r>
            <a:br>
              <a:rPr lang="cs-CZ" sz="2400" dirty="0"/>
            </a:br>
            <a:r>
              <a:rPr lang="cs-CZ" sz="1800" b="1" i="1" dirty="0"/>
              <a:t>Uspávanka</a:t>
            </a:r>
            <a:br>
              <a:rPr lang="cs-CZ" sz="1800" b="1" i="1" dirty="0"/>
            </a:br>
            <a:r>
              <a:rPr lang="cs-CZ" sz="1800" b="1" i="1" dirty="0" err="1"/>
              <a:t>Imstyčevo</a:t>
            </a:r>
            <a:r>
              <a:rPr lang="cs-CZ" sz="1800" b="1" i="1" dirty="0"/>
              <a:t>, 1935</a:t>
            </a:r>
            <a:br>
              <a:rPr lang="cs-CZ" sz="1800" b="1" i="1" dirty="0"/>
            </a:br>
            <a:endParaRPr lang="cs-CZ" sz="18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55000" lnSpcReduction="20000"/>
          </a:bodyPr>
          <a:lstStyle/>
          <a:p>
            <a:pPr marL="0" indent="0">
              <a:buNone/>
            </a:pPr>
            <a:r>
              <a:rPr lang="cs-CZ" b="1" dirty="0"/>
              <a:t> </a:t>
            </a:r>
            <a:endParaRPr lang="cs-CZ" dirty="0"/>
          </a:p>
          <a:p>
            <a:pPr marL="0" indent="0">
              <a:buNone/>
            </a:pPr>
            <a:r>
              <a:rPr lang="cs-CZ" sz="3800" dirty="0"/>
              <a:t>Oj </a:t>
            </a:r>
            <a:r>
              <a:rPr lang="cs-CZ" sz="3800" dirty="0" err="1"/>
              <a:t>spy</a:t>
            </a:r>
            <a:r>
              <a:rPr lang="cs-CZ" sz="3800" dirty="0"/>
              <a:t>, </a:t>
            </a:r>
            <a:r>
              <a:rPr lang="cs-CZ" sz="3800" dirty="0" err="1"/>
              <a:t>dyťa</a:t>
            </a:r>
            <a:r>
              <a:rPr lang="cs-CZ" sz="3800" dirty="0"/>
              <a:t>, </a:t>
            </a:r>
            <a:r>
              <a:rPr lang="cs-CZ" sz="3800" dirty="0" err="1"/>
              <a:t>kolыšu</a:t>
            </a:r>
            <a:r>
              <a:rPr lang="cs-CZ" sz="3800" dirty="0"/>
              <a:t> </a:t>
            </a:r>
            <a:r>
              <a:rPr lang="cs-CZ" sz="3800" dirty="0" err="1"/>
              <a:t>ťa</a:t>
            </a:r>
            <a:r>
              <a:rPr lang="cs-CZ" sz="3800" dirty="0"/>
              <a:t>, doky ne </a:t>
            </a:r>
            <a:r>
              <a:rPr lang="cs-CZ" sz="3800" dirty="0" err="1"/>
              <a:t>vsneš</a:t>
            </a:r>
            <a:r>
              <a:rPr lang="cs-CZ" sz="3800" dirty="0"/>
              <a:t>, ne </a:t>
            </a:r>
            <a:r>
              <a:rPr lang="cs-CZ" sz="3800" dirty="0" err="1"/>
              <a:t>lyšu</a:t>
            </a:r>
            <a:r>
              <a:rPr lang="cs-CZ" sz="3800" dirty="0"/>
              <a:t> </a:t>
            </a:r>
            <a:r>
              <a:rPr lang="cs-CZ" sz="3800" dirty="0" err="1"/>
              <a:t>ťa</a:t>
            </a:r>
            <a:r>
              <a:rPr lang="cs-CZ" sz="3800" dirty="0"/>
              <a:t>;</a:t>
            </a:r>
          </a:p>
          <a:p>
            <a:pPr marL="0" indent="0">
              <a:buNone/>
            </a:pPr>
            <a:r>
              <a:rPr lang="cs-CZ" sz="3800" dirty="0"/>
              <a:t>/: </a:t>
            </a:r>
            <a:r>
              <a:rPr lang="cs-CZ" sz="3800" dirty="0" err="1"/>
              <a:t>Prykladu</a:t>
            </a:r>
            <a:r>
              <a:rPr lang="cs-CZ" sz="3800" dirty="0"/>
              <a:t> </a:t>
            </a:r>
            <a:r>
              <a:rPr lang="cs-CZ" sz="3800" dirty="0" err="1"/>
              <a:t>ťa</a:t>
            </a:r>
            <a:r>
              <a:rPr lang="cs-CZ" sz="3800" dirty="0"/>
              <a:t> </a:t>
            </a:r>
            <a:r>
              <a:rPr lang="cs-CZ" sz="3800" dirty="0" err="1"/>
              <a:t>kamincjamy</a:t>
            </a:r>
            <a:r>
              <a:rPr lang="cs-CZ" sz="3800" dirty="0"/>
              <a:t>, sama </a:t>
            </a:r>
            <a:r>
              <a:rPr lang="cs-CZ" sz="3800" dirty="0" err="1"/>
              <a:t>pidu</a:t>
            </a:r>
            <a:r>
              <a:rPr lang="cs-CZ" sz="3800" dirty="0"/>
              <a:t> za </a:t>
            </a:r>
            <a:r>
              <a:rPr lang="cs-CZ" sz="3800" dirty="0" err="1"/>
              <a:t>vivcjamy</a:t>
            </a:r>
            <a:r>
              <a:rPr lang="cs-CZ" sz="3800" dirty="0"/>
              <a:t> :/</a:t>
            </a:r>
          </a:p>
          <a:p>
            <a:pPr marL="0" indent="0">
              <a:buNone/>
            </a:pPr>
            <a:r>
              <a:rPr lang="cs-CZ" sz="3800" dirty="0"/>
              <a:t> </a:t>
            </a:r>
          </a:p>
          <a:p>
            <a:pPr marL="0" indent="0">
              <a:buNone/>
            </a:pPr>
            <a:r>
              <a:rPr lang="cs-CZ" sz="3800" dirty="0" err="1"/>
              <a:t>Vivci</a:t>
            </a:r>
            <a:r>
              <a:rPr lang="cs-CZ" sz="3800" dirty="0"/>
              <a:t> </a:t>
            </a:r>
            <a:r>
              <a:rPr lang="cs-CZ" sz="3800" dirty="0" err="1"/>
              <a:t>buduť</a:t>
            </a:r>
            <a:r>
              <a:rPr lang="cs-CZ" sz="3800" dirty="0"/>
              <a:t> </a:t>
            </a:r>
            <a:r>
              <a:rPr lang="cs-CZ" sz="3800" dirty="0" err="1"/>
              <a:t>travku</a:t>
            </a:r>
            <a:r>
              <a:rPr lang="cs-CZ" sz="3800" dirty="0"/>
              <a:t> pasty, a </a:t>
            </a:r>
            <a:r>
              <a:rPr lang="cs-CZ" sz="3800" dirty="0" err="1"/>
              <a:t>ja</a:t>
            </a:r>
            <a:r>
              <a:rPr lang="cs-CZ" sz="3800" dirty="0"/>
              <a:t> budu </a:t>
            </a:r>
            <a:r>
              <a:rPr lang="cs-CZ" sz="3800" dirty="0" err="1"/>
              <a:t>kužiľ</a:t>
            </a:r>
            <a:r>
              <a:rPr lang="cs-CZ" sz="3800" dirty="0"/>
              <a:t> </a:t>
            </a:r>
            <a:r>
              <a:rPr lang="cs-CZ" sz="3800" dirty="0" err="1"/>
              <a:t>prjasty</a:t>
            </a:r>
            <a:r>
              <a:rPr lang="cs-CZ" sz="3800" dirty="0"/>
              <a:t>, </a:t>
            </a:r>
          </a:p>
          <a:p>
            <a:pPr marL="0" indent="0">
              <a:buNone/>
            </a:pPr>
            <a:r>
              <a:rPr lang="cs-CZ" sz="3800" dirty="0" err="1"/>
              <a:t>Kužil</a:t>
            </a:r>
            <a:r>
              <a:rPr lang="cs-CZ" sz="3800" dirty="0"/>
              <a:t> </a:t>
            </a:r>
            <a:r>
              <a:rPr lang="cs-CZ" sz="3800" dirty="0" err="1"/>
              <a:t>veržu</a:t>
            </a:r>
            <a:r>
              <a:rPr lang="cs-CZ" sz="3800" dirty="0"/>
              <a:t> pud </a:t>
            </a:r>
            <a:r>
              <a:rPr lang="cs-CZ" sz="3800" dirty="0" err="1"/>
              <a:t>lavycju</a:t>
            </a:r>
            <a:r>
              <a:rPr lang="cs-CZ" sz="3800" dirty="0"/>
              <a:t>, sama vyjdu na </a:t>
            </a:r>
            <a:r>
              <a:rPr lang="cs-CZ" sz="3800" dirty="0" err="1"/>
              <a:t>julycju</a:t>
            </a:r>
            <a:r>
              <a:rPr lang="cs-CZ" sz="3800" dirty="0"/>
              <a:t>.</a:t>
            </a:r>
          </a:p>
          <a:p>
            <a:pPr marL="0" indent="0">
              <a:buNone/>
            </a:pPr>
            <a:r>
              <a:rPr lang="cs-CZ" sz="3800" dirty="0"/>
              <a:t> </a:t>
            </a:r>
          </a:p>
          <a:p>
            <a:pPr marL="0" indent="0">
              <a:buNone/>
            </a:pPr>
            <a:r>
              <a:rPr lang="cs-CZ" sz="3800" dirty="0" err="1"/>
              <a:t>Haju</a:t>
            </a:r>
            <a:r>
              <a:rPr lang="cs-CZ" sz="3800" dirty="0"/>
              <a:t> tebe, </a:t>
            </a:r>
            <a:r>
              <a:rPr lang="cs-CZ" sz="3800" dirty="0" err="1"/>
              <a:t>rыbko</a:t>
            </a:r>
            <a:r>
              <a:rPr lang="cs-CZ" sz="3800" dirty="0"/>
              <a:t> bila, </a:t>
            </a:r>
            <a:r>
              <a:rPr lang="cs-CZ" sz="3800" dirty="0" err="1"/>
              <a:t>čej</a:t>
            </a:r>
            <a:r>
              <a:rPr lang="cs-CZ" sz="3800" dirty="0"/>
              <a:t> </a:t>
            </a:r>
            <a:r>
              <a:rPr lang="cs-CZ" sz="3800" dirty="0" err="1"/>
              <a:t>bы</a:t>
            </a:r>
            <a:r>
              <a:rPr lang="cs-CZ" sz="3800" dirty="0"/>
              <a:t>-s´ </a:t>
            </a:r>
            <a:r>
              <a:rPr lang="cs-CZ" sz="3800" dirty="0" err="1"/>
              <a:t>rosla</a:t>
            </a:r>
            <a:r>
              <a:rPr lang="cs-CZ" sz="3800" dirty="0"/>
              <a:t>, ne </a:t>
            </a:r>
            <a:r>
              <a:rPr lang="cs-CZ" sz="3800" dirty="0" err="1"/>
              <a:t>chvorila</a:t>
            </a:r>
            <a:r>
              <a:rPr lang="cs-CZ" sz="3800" dirty="0"/>
              <a:t>,</a:t>
            </a:r>
          </a:p>
          <a:p>
            <a:pPr marL="0" indent="0">
              <a:buNone/>
            </a:pPr>
            <a:r>
              <a:rPr lang="cs-CZ" sz="3800" dirty="0" err="1"/>
              <a:t>Čej</a:t>
            </a:r>
            <a:r>
              <a:rPr lang="cs-CZ" sz="3800" dirty="0"/>
              <a:t> </a:t>
            </a:r>
            <a:r>
              <a:rPr lang="cs-CZ" sz="3800" dirty="0" err="1"/>
              <a:t>bы</a:t>
            </a:r>
            <a:r>
              <a:rPr lang="cs-CZ" sz="3800" dirty="0"/>
              <a:t>-s´ skoro </a:t>
            </a:r>
            <a:r>
              <a:rPr lang="cs-CZ" sz="3800" dirty="0" err="1"/>
              <a:t>udužala</a:t>
            </a:r>
            <a:r>
              <a:rPr lang="cs-CZ" sz="3800" dirty="0"/>
              <a:t>, </a:t>
            </a:r>
            <a:r>
              <a:rPr lang="cs-CZ" sz="3800" dirty="0" err="1"/>
              <a:t>bы</a:t>
            </a:r>
            <a:r>
              <a:rPr lang="cs-CZ" sz="3800" dirty="0"/>
              <a:t>-s´ </a:t>
            </a:r>
            <a:r>
              <a:rPr lang="cs-CZ" sz="3800" dirty="0" err="1"/>
              <a:t>sja</a:t>
            </a:r>
            <a:r>
              <a:rPr lang="cs-CZ" sz="3800" dirty="0"/>
              <a:t> sama </a:t>
            </a:r>
            <a:r>
              <a:rPr lang="cs-CZ" sz="3800" dirty="0" err="1"/>
              <a:t>kolыsala</a:t>
            </a:r>
            <a:r>
              <a:rPr lang="cs-CZ" sz="3800" dirty="0"/>
              <a:t>.</a:t>
            </a:r>
          </a:p>
          <a:p>
            <a:pPr marL="0" indent="0">
              <a:buNone/>
            </a:pPr>
            <a:r>
              <a:rPr lang="cs-CZ" sz="3800" dirty="0"/>
              <a:t> </a:t>
            </a:r>
          </a:p>
          <a:p>
            <a:pPr marL="0" indent="0">
              <a:buNone/>
            </a:pPr>
            <a:r>
              <a:rPr lang="cs-CZ" sz="3800" dirty="0" err="1"/>
              <a:t>Povišu</a:t>
            </a:r>
            <a:r>
              <a:rPr lang="cs-CZ" sz="3800" dirty="0"/>
              <a:t> </a:t>
            </a:r>
            <a:r>
              <a:rPr lang="cs-CZ" sz="3800" dirty="0" err="1"/>
              <a:t>ja</a:t>
            </a:r>
            <a:r>
              <a:rPr lang="cs-CZ" sz="3800" dirty="0"/>
              <a:t> </a:t>
            </a:r>
            <a:r>
              <a:rPr lang="cs-CZ" sz="3800" dirty="0" err="1"/>
              <a:t>kolыsočku</a:t>
            </a:r>
            <a:r>
              <a:rPr lang="cs-CZ" sz="3800" dirty="0"/>
              <a:t> na </a:t>
            </a:r>
            <a:r>
              <a:rPr lang="cs-CZ" sz="3800" dirty="0" err="1"/>
              <a:t>zelenu</a:t>
            </a:r>
            <a:r>
              <a:rPr lang="cs-CZ" sz="3800" dirty="0"/>
              <a:t> </a:t>
            </a:r>
            <a:r>
              <a:rPr lang="cs-CZ" sz="3800" dirty="0" err="1"/>
              <a:t>holuzočku</a:t>
            </a:r>
            <a:r>
              <a:rPr lang="cs-CZ" sz="3800" dirty="0"/>
              <a:t>,</a:t>
            </a:r>
          </a:p>
          <a:p>
            <a:pPr marL="0" indent="0">
              <a:buNone/>
            </a:pPr>
            <a:r>
              <a:rPr lang="cs-CZ" sz="3800" dirty="0"/>
              <a:t>/: </a:t>
            </a:r>
            <a:r>
              <a:rPr lang="cs-CZ" sz="3800" dirty="0" err="1"/>
              <a:t>Vitryk</a:t>
            </a:r>
            <a:r>
              <a:rPr lang="cs-CZ" sz="3800" dirty="0"/>
              <a:t> bude </a:t>
            </a:r>
            <a:r>
              <a:rPr lang="cs-CZ" sz="3800" dirty="0" err="1"/>
              <a:t>povivaty</a:t>
            </a:r>
            <a:r>
              <a:rPr lang="cs-CZ" sz="3800" dirty="0"/>
              <a:t>, tebe, </a:t>
            </a:r>
            <a:r>
              <a:rPr lang="cs-CZ" sz="3800" dirty="0" err="1"/>
              <a:t>dyťa</a:t>
            </a:r>
            <a:r>
              <a:rPr lang="cs-CZ" sz="3800" dirty="0"/>
              <a:t>, </a:t>
            </a:r>
            <a:r>
              <a:rPr lang="cs-CZ" sz="3800" dirty="0" err="1"/>
              <a:t>kolыsaty</a:t>
            </a:r>
            <a:r>
              <a:rPr lang="cs-CZ" sz="3800" dirty="0"/>
              <a:t>. :/</a:t>
            </a:r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r>
              <a:rPr lang="cs-CZ" sz="2200" b="1" i="1" dirty="0" err="1"/>
              <a:t>Spievala</a:t>
            </a:r>
            <a:r>
              <a:rPr lang="cs-CZ" sz="2200" b="1" i="1" dirty="0"/>
              <a:t> Mária </a:t>
            </a:r>
            <a:r>
              <a:rPr lang="cs-CZ" sz="2200" b="1" i="1" dirty="0" err="1"/>
              <a:t>Horzová</a:t>
            </a:r>
            <a:r>
              <a:rPr lang="cs-CZ" sz="2200" b="1" i="1" dirty="0"/>
              <a:t> a </a:t>
            </a:r>
            <a:r>
              <a:rPr lang="cs-CZ" sz="2200" b="1" i="1" dirty="0" err="1"/>
              <a:t>iné</a:t>
            </a:r>
            <a:r>
              <a:rPr lang="cs-CZ" sz="2200" b="1" i="1" dirty="0"/>
              <a:t> ženy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90102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Obřadní písně kalendářního cyklu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4618856" cy="4525963"/>
          </a:xfrm>
        </p:spPr>
        <p:txBody>
          <a:bodyPr/>
          <a:lstStyle/>
          <a:p>
            <a:r>
              <a:rPr lang="cs-CZ" dirty="0" err="1" smtClean="0"/>
              <a:t>Koljadky</a:t>
            </a:r>
            <a:r>
              <a:rPr lang="cs-CZ" dirty="0" smtClean="0"/>
              <a:t> a </a:t>
            </a:r>
            <a:r>
              <a:rPr lang="cs-CZ" dirty="0" err="1" smtClean="0"/>
              <a:t>ščedrivky</a:t>
            </a:r>
            <a:endParaRPr lang="cs-CZ" dirty="0" smtClean="0"/>
          </a:p>
          <a:p>
            <a:r>
              <a:rPr lang="cs-CZ" dirty="0" err="1" smtClean="0"/>
              <a:t>Vesňanky</a:t>
            </a:r>
            <a:endParaRPr lang="cs-CZ" dirty="0" smtClean="0"/>
          </a:p>
          <a:p>
            <a:r>
              <a:rPr lang="cs-CZ" dirty="0" smtClean="0"/>
              <a:t>Kupalské</a:t>
            </a:r>
            <a:endParaRPr lang="cs-CZ" dirty="0"/>
          </a:p>
        </p:txBody>
      </p:sp>
      <p:pic>
        <p:nvPicPr>
          <p:cNvPr id="4" name="Lybiď - Oj, radujs´a, zemle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72000" y="1654188"/>
            <a:ext cx="609600" cy="609600"/>
          </a:xfrm>
          <a:prstGeom prst="rect">
            <a:avLst/>
          </a:prstGeom>
        </p:spPr>
      </p:pic>
      <p:pic>
        <p:nvPicPr>
          <p:cNvPr id="5" name="selo Korbyni Ivani - Oj, na ričci, na Ordani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378890" y="1654188"/>
            <a:ext cx="609600" cy="609600"/>
          </a:xfrm>
          <a:prstGeom prst="rect">
            <a:avLst/>
          </a:prstGeom>
        </p:spPr>
      </p:pic>
      <p:pic>
        <p:nvPicPr>
          <p:cNvPr id="6" name="Kyjiv - Ščedryk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156176" y="1654188"/>
            <a:ext cx="609600" cy="609600"/>
          </a:xfrm>
          <a:prstGeom prst="rect">
            <a:avLst/>
          </a:prstGeom>
        </p:spPr>
      </p:pic>
      <p:pic>
        <p:nvPicPr>
          <p:cNvPr id="7" name="Drevo - Nu-ka panove-hospodarove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48264" y="1654188"/>
            <a:ext cx="609600" cy="609600"/>
          </a:xfrm>
          <a:prstGeom prst="rect">
            <a:avLst/>
          </a:prstGeom>
        </p:spPr>
      </p:pic>
      <p:pic>
        <p:nvPicPr>
          <p:cNvPr id="8" name="Berehyňa - Oj tam za horoju.mp3">
            <a:hlinkClick r:id="" action="ppaction://media"/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740352" y="1654188"/>
            <a:ext cx="609600" cy="609600"/>
          </a:xfrm>
          <a:prstGeom prst="rect">
            <a:avLst/>
          </a:prstGeom>
        </p:spPr>
      </p:pic>
      <p:pic>
        <p:nvPicPr>
          <p:cNvPr id="9" name="020 - Oj zacvily fijalocky.mp3">
            <a:hlinkClick r:id="" action="ppaction://media"/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572000" y="227192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1779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66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956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462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3878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524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5335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Obřadní písně rodinné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Svatební</a:t>
            </a:r>
            <a:r>
              <a:rPr lang="uk-UA" dirty="0" smtClean="0"/>
              <a:t> (весільні)</a:t>
            </a:r>
            <a:endParaRPr lang="cs-CZ" dirty="0" smtClean="0"/>
          </a:p>
          <a:p>
            <a:r>
              <a:rPr lang="cs-CZ" dirty="0" smtClean="0"/>
              <a:t>U příležitosti křtin</a:t>
            </a:r>
            <a:r>
              <a:rPr lang="uk-UA" dirty="0" smtClean="0"/>
              <a:t> (хрестильні)</a:t>
            </a:r>
            <a:endParaRPr lang="cs-CZ" dirty="0" smtClean="0"/>
          </a:p>
          <a:p>
            <a:r>
              <a:rPr lang="cs-CZ" dirty="0" smtClean="0"/>
              <a:t>Ukolébavky (</a:t>
            </a:r>
            <a:r>
              <a:rPr lang="uk-UA" dirty="0" smtClean="0"/>
              <a:t>колискові)</a:t>
            </a:r>
            <a:endParaRPr lang="cs-CZ" dirty="0" smtClean="0"/>
          </a:p>
          <a:p>
            <a:endParaRPr lang="cs-CZ" dirty="0"/>
          </a:p>
        </p:txBody>
      </p:sp>
      <p:pic>
        <p:nvPicPr>
          <p:cNvPr id="4" name="A-a, ljuli-ljul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228184" y="28364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772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781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cs-CZ" sz="3600" b="1" dirty="0"/>
              <a:t>Oj </a:t>
            </a:r>
            <a:r>
              <a:rPr lang="cs-CZ" sz="3600" b="1" dirty="0" err="1"/>
              <a:t>spy</a:t>
            </a:r>
            <a:r>
              <a:rPr lang="cs-CZ" sz="3600" b="1" dirty="0"/>
              <a:t>, </a:t>
            </a:r>
            <a:r>
              <a:rPr lang="cs-CZ" sz="3600" b="1" dirty="0" err="1"/>
              <a:t>dyťa</a:t>
            </a:r>
            <a:r>
              <a:rPr lang="cs-CZ" sz="3600" b="1" dirty="0"/>
              <a:t>, </a:t>
            </a:r>
            <a:r>
              <a:rPr lang="cs-CZ" sz="3600" b="1" dirty="0" err="1"/>
              <a:t>kolыšu</a:t>
            </a:r>
            <a:r>
              <a:rPr lang="cs-CZ" sz="3600" b="1" dirty="0"/>
              <a:t> </a:t>
            </a:r>
            <a:r>
              <a:rPr lang="cs-CZ" sz="3600" b="1" dirty="0" err="1"/>
              <a:t>ťa</a:t>
            </a:r>
            <a:r>
              <a:rPr lang="cs-CZ" sz="3600" dirty="0"/>
              <a:t/>
            </a:r>
            <a:br>
              <a:rPr lang="cs-CZ" sz="3600" dirty="0"/>
            </a:br>
            <a:r>
              <a:rPr lang="cs-CZ" sz="2700" i="1" dirty="0"/>
              <a:t>Uspávanka</a:t>
            </a:r>
            <a:br>
              <a:rPr lang="cs-CZ" sz="2700" i="1" dirty="0"/>
            </a:br>
            <a:r>
              <a:rPr lang="cs-CZ" sz="2700" i="1" dirty="0" err="1"/>
              <a:t>Imstyčevo</a:t>
            </a:r>
            <a:r>
              <a:rPr lang="cs-CZ" sz="2700" i="1" dirty="0"/>
              <a:t>, 1935</a:t>
            </a:r>
            <a:br>
              <a:rPr lang="cs-CZ" sz="2700" i="1" dirty="0"/>
            </a:br>
            <a:endParaRPr lang="cs-CZ" sz="2700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cs-CZ" b="1" dirty="0"/>
              <a:t> </a:t>
            </a:r>
            <a:endParaRPr lang="cs-CZ" dirty="0"/>
          </a:p>
          <a:p>
            <a:pPr marL="0" indent="0">
              <a:buNone/>
            </a:pPr>
            <a:r>
              <a:rPr lang="cs-CZ" dirty="0"/>
              <a:t>Oj </a:t>
            </a:r>
            <a:r>
              <a:rPr lang="cs-CZ" dirty="0" err="1"/>
              <a:t>spy</a:t>
            </a:r>
            <a:r>
              <a:rPr lang="cs-CZ" dirty="0"/>
              <a:t>, </a:t>
            </a:r>
            <a:r>
              <a:rPr lang="cs-CZ" dirty="0" err="1"/>
              <a:t>dyťa</a:t>
            </a:r>
            <a:r>
              <a:rPr lang="cs-CZ" dirty="0"/>
              <a:t>, </a:t>
            </a:r>
            <a:r>
              <a:rPr lang="cs-CZ" dirty="0" err="1"/>
              <a:t>kolыšu</a:t>
            </a:r>
            <a:r>
              <a:rPr lang="cs-CZ" dirty="0"/>
              <a:t> </a:t>
            </a:r>
            <a:r>
              <a:rPr lang="cs-CZ" dirty="0" err="1"/>
              <a:t>ťa</a:t>
            </a:r>
            <a:r>
              <a:rPr lang="cs-CZ" dirty="0"/>
              <a:t>, doky ne </a:t>
            </a:r>
            <a:r>
              <a:rPr lang="cs-CZ" dirty="0" err="1"/>
              <a:t>vsneš</a:t>
            </a:r>
            <a:r>
              <a:rPr lang="cs-CZ" dirty="0"/>
              <a:t>, ne </a:t>
            </a:r>
            <a:r>
              <a:rPr lang="cs-CZ" dirty="0" err="1"/>
              <a:t>lyšu</a:t>
            </a:r>
            <a:r>
              <a:rPr lang="cs-CZ" dirty="0"/>
              <a:t> </a:t>
            </a:r>
            <a:r>
              <a:rPr lang="cs-CZ" dirty="0" err="1"/>
              <a:t>ťa</a:t>
            </a:r>
            <a:r>
              <a:rPr lang="cs-CZ" dirty="0"/>
              <a:t>;</a:t>
            </a:r>
          </a:p>
          <a:p>
            <a:pPr marL="0" indent="0">
              <a:buNone/>
            </a:pPr>
            <a:r>
              <a:rPr lang="cs-CZ" dirty="0"/>
              <a:t>/: </a:t>
            </a:r>
            <a:r>
              <a:rPr lang="cs-CZ" dirty="0" err="1"/>
              <a:t>Prykladu</a:t>
            </a:r>
            <a:r>
              <a:rPr lang="cs-CZ" dirty="0"/>
              <a:t> </a:t>
            </a:r>
            <a:r>
              <a:rPr lang="cs-CZ" dirty="0" err="1"/>
              <a:t>ťa</a:t>
            </a:r>
            <a:r>
              <a:rPr lang="cs-CZ" dirty="0"/>
              <a:t> </a:t>
            </a:r>
            <a:r>
              <a:rPr lang="cs-CZ" dirty="0" err="1"/>
              <a:t>kamincjamy</a:t>
            </a:r>
            <a:r>
              <a:rPr lang="cs-CZ" dirty="0"/>
              <a:t>, sama </a:t>
            </a:r>
            <a:r>
              <a:rPr lang="cs-CZ" dirty="0" err="1"/>
              <a:t>pidu</a:t>
            </a:r>
            <a:r>
              <a:rPr lang="cs-CZ" dirty="0"/>
              <a:t> za </a:t>
            </a:r>
            <a:r>
              <a:rPr lang="cs-CZ" dirty="0" err="1"/>
              <a:t>vivcjamy</a:t>
            </a:r>
            <a:r>
              <a:rPr lang="cs-CZ" dirty="0"/>
              <a:t> :/</a:t>
            </a:r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r>
              <a:rPr lang="cs-CZ" dirty="0" err="1"/>
              <a:t>Vivci</a:t>
            </a:r>
            <a:r>
              <a:rPr lang="cs-CZ" dirty="0"/>
              <a:t> </a:t>
            </a:r>
            <a:r>
              <a:rPr lang="cs-CZ" dirty="0" err="1"/>
              <a:t>buduť</a:t>
            </a:r>
            <a:r>
              <a:rPr lang="cs-CZ" dirty="0"/>
              <a:t> </a:t>
            </a:r>
            <a:r>
              <a:rPr lang="cs-CZ" dirty="0" err="1"/>
              <a:t>travku</a:t>
            </a:r>
            <a:r>
              <a:rPr lang="cs-CZ" dirty="0"/>
              <a:t> pasty, a </a:t>
            </a:r>
            <a:r>
              <a:rPr lang="cs-CZ" dirty="0" err="1"/>
              <a:t>ja</a:t>
            </a:r>
            <a:r>
              <a:rPr lang="cs-CZ" dirty="0"/>
              <a:t> budu </a:t>
            </a:r>
            <a:r>
              <a:rPr lang="cs-CZ" dirty="0" err="1"/>
              <a:t>kužiľ</a:t>
            </a:r>
            <a:r>
              <a:rPr lang="cs-CZ" dirty="0"/>
              <a:t> </a:t>
            </a:r>
            <a:r>
              <a:rPr lang="cs-CZ" dirty="0" err="1"/>
              <a:t>prjasty</a:t>
            </a:r>
            <a:r>
              <a:rPr lang="cs-CZ" dirty="0"/>
              <a:t>, </a:t>
            </a:r>
          </a:p>
          <a:p>
            <a:pPr marL="0" indent="0">
              <a:buNone/>
            </a:pPr>
            <a:r>
              <a:rPr lang="cs-CZ" dirty="0" err="1"/>
              <a:t>Kužil</a:t>
            </a:r>
            <a:r>
              <a:rPr lang="cs-CZ" dirty="0"/>
              <a:t> </a:t>
            </a:r>
            <a:r>
              <a:rPr lang="cs-CZ" dirty="0" err="1"/>
              <a:t>veržu</a:t>
            </a:r>
            <a:r>
              <a:rPr lang="cs-CZ" dirty="0"/>
              <a:t> pud </a:t>
            </a:r>
            <a:r>
              <a:rPr lang="cs-CZ" dirty="0" err="1"/>
              <a:t>lavycju</a:t>
            </a:r>
            <a:r>
              <a:rPr lang="cs-CZ" dirty="0"/>
              <a:t>, sama vyjdu na </a:t>
            </a:r>
            <a:r>
              <a:rPr lang="cs-CZ" dirty="0" err="1"/>
              <a:t>julycju</a:t>
            </a:r>
            <a:r>
              <a:rPr lang="cs-CZ" dirty="0"/>
              <a:t>.</a:t>
            </a:r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r>
              <a:rPr lang="cs-CZ" dirty="0" err="1"/>
              <a:t>Haju</a:t>
            </a:r>
            <a:r>
              <a:rPr lang="cs-CZ" dirty="0"/>
              <a:t> tebe, </a:t>
            </a:r>
            <a:r>
              <a:rPr lang="cs-CZ" dirty="0" err="1"/>
              <a:t>rыbko</a:t>
            </a:r>
            <a:r>
              <a:rPr lang="cs-CZ" dirty="0"/>
              <a:t> bila, </a:t>
            </a:r>
            <a:r>
              <a:rPr lang="cs-CZ" dirty="0" err="1"/>
              <a:t>čej</a:t>
            </a:r>
            <a:r>
              <a:rPr lang="cs-CZ" dirty="0"/>
              <a:t> </a:t>
            </a:r>
            <a:r>
              <a:rPr lang="cs-CZ" dirty="0" err="1"/>
              <a:t>bы</a:t>
            </a:r>
            <a:r>
              <a:rPr lang="cs-CZ" dirty="0"/>
              <a:t>-s´ </a:t>
            </a:r>
            <a:r>
              <a:rPr lang="cs-CZ" dirty="0" err="1"/>
              <a:t>rosla</a:t>
            </a:r>
            <a:r>
              <a:rPr lang="cs-CZ" dirty="0"/>
              <a:t>, ne </a:t>
            </a:r>
            <a:r>
              <a:rPr lang="cs-CZ" dirty="0" err="1"/>
              <a:t>chvorila</a:t>
            </a:r>
            <a:r>
              <a:rPr lang="cs-CZ" dirty="0"/>
              <a:t>,</a:t>
            </a:r>
          </a:p>
          <a:p>
            <a:pPr marL="0" indent="0">
              <a:buNone/>
            </a:pPr>
            <a:r>
              <a:rPr lang="cs-CZ" dirty="0" err="1"/>
              <a:t>Čej</a:t>
            </a:r>
            <a:r>
              <a:rPr lang="cs-CZ" dirty="0"/>
              <a:t> </a:t>
            </a:r>
            <a:r>
              <a:rPr lang="cs-CZ" dirty="0" err="1"/>
              <a:t>bы</a:t>
            </a:r>
            <a:r>
              <a:rPr lang="cs-CZ" dirty="0"/>
              <a:t>-s´ skoro </a:t>
            </a:r>
            <a:r>
              <a:rPr lang="cs-CZ" dirty="0" err="1"/>
              <a:t>udužala</a:t>
            </a:r>
            <a:r>
              <a:rPr lang="cs-CZ" dirty="0"/>
              <a:t>, </a:t>
            </a:r>
            <a:r>
              <a:rPr lang="cs-CZ" dirty="0" err="1"/>
              <a:t>bы</a:t>
            </a:r>
            <a:r>
              <a:rPr lang="cs-CZ" dirty="0"/>
              <a:t>-s´ </a:t>
            </a:r>
            <a:r>
              <a:rPr lang="cs-CZ" dirty="0" err="1"/>
              <a:t>sja</a:t>
            </a:r>
            <a:r>
              <a:rPr lang="cs-CZ" dirty="0"/>
              <a:t> sama </a:t>
            </a:r>
            <a:r>
              <a:rPr lang="cs-CZ" dirty="0" err="1"/>
              <a:t>kolыsala</a:t>
            </a:r>
            <a:r>
              <a:rPr lang="cs-CZ" dirty="0"/>
              <a:t>.</a:t>
            </a:r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r>
              <a:rPr lang="cs-CZ" dirty="0" err="1"/>
              <a:t>Povišu</a:t>
            </a:r>
            <a:r>
              <a:rPr lang="cs-CZ" dirty="0"/>
              <a:t> </a:t>
            </a:r>
            <a:r>
              <a:rPr lang="cs-CZ" dirty="0" err="1"/>
              <a:t>ja</a:t>
            </a:r>
            <a:r>
              <a:rPr lang="cs-CZ" dirty="0"/>
              <a:t> </a:t>
            </a:r>
            <a:r>
              <a:rPr lang="cs-CZ" dirty="0" err="1"/>
              <a:t>kolыsočku</a:t>
            </a:r>
            <a:r>
              <a:rPr lang="cs-CZ" dirty="0"/>
              <a:t> na </a:t>
            </a:r>
            <a:r>
              <a:rPr lang="cs-CZ" dirty="0" err="1"/>
              <a:t>zelenu</a:t>
            </a:r>
            <a:r>
              <a:rPr lang="cs-CZ" dirty="0"/>
              <a:t> </a:t>
            </a:r>
            <a:r>
              <a:rPr lang="cs-CZ" dirty="0" err="1"/>
              <a:t>holuzočku</a:t>
            </a:r>
            <a:r>
              <a:rPr lang="cs-CZ" dirty="0"/>
              <a:t>,</a:t>
            </a:r>
          </a:p>
          <a:p>
            <a:pPr marL="0" indent="0">
              <a:buNone/>
            </a:pPr>
            <a:r>
              <a:rPr lang="cs-CZ" dirty="0"/>
              <a:t>/: </a:t>
            </a:r>
            <a:r>
              <a:rPr lang="cs-CZ" dirty="0" err="1"/>
              <a:t>Vitryk</a:t>
            </a:r>
            <a:r>
              <a:rPr lang="cs-CZ" dirty="0"/>
              <a:t> bude </a:t>
            </a:r>
            <a:r>
              <a:rPr lang="cs-CZ" dirty="0" err="1"/>
              <a:t>povivaty</a:t>
            </a:r>
            <a:r>
              <a:rPr lang="cs-CZ" dirty="0"/>
              <a:t>, tebe, </a:t>
            </a:r>
            <a:r>
              <a:rPr lang="cs-CZ" dirty="0" err="1"/>
              <a:t>dyťa</a:t>
            </a:r>
            <a:r>
              <a:rPr lang="cs-CZ" dirty="0"/>
              <a:t>, </a:t>
            </a:r>
            <a:r>
              <a:rPr lang="cs-CZ" dirty="0" err="1"/>
              <a:t>kolыsaty</a:t>
            </a:r>
            <a:r>
              <a:rPr lang="cs-CZ" dirty="0"/>
              <a:t>. :/</a:t>
            </a:r>
          </a:p>
          <a:p>
            <a:pPr marL="0" indent="0">
              <a:buNone/>
            </a:pPr>
            <a:r>
              <a:rPr lang="cs-CZ" dirty="0"/>
              <a:t> </a:t>
            </a:r>
          </a:p>
          <a:p>
            <a:pPr marL="0" indent="0">
              <a:buNone/>
            </a:pPr>
            <a:r>
              <a:rPr lang="cs-CZ" b="1" i="1" dirty="0" err="1"/>
              <a:t>Spievala</a:t>
            </a:r>
            <a:r>
              <a:rPr lang="cs-CZ" b="1" i="1" dirty="0"/>
              <a:t> Mária </a:t>
            </a:r>
            <a:r>
              <a:rPr lang="cs-CZ" b="1" i="1" dirty="0" err="1"/>
              <a:t>Horzová</a:t>
            </a:r>
            <a:r>
              <a:rPr lang="cs-CZ" b="1" i="1" dirty="0"/>
              <a:t> a </a:t>
            </a:r>
            <a:r>
              <a:rPr lang="cs-CZ" b="1" i="1" dirty="0" err="1"/>
              <a:t>iné</a:t>
            </a:r>
            <a:r>
              <a:rPr lang="cs-CZ" b="1" i="1" dirty="0"/>
              <a:t> ženy</a:t>
            </a:r>
          </a:p>
          <a:p>
            <a:endParaRPr lang="cs-CZ" dirty="0"/>
          </a:p>
        </p:txBody>
      </p:sp>
      <p:pic>
        <p:nvPicPr>
          <p:cNvPr id="4" name="077 - Oj spy ditja kolysju tja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380312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529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845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sz="3600" b="1" dirty="0" smtClean="0"/>
              <a:t>Ej, </a:t>
            </a:r>
            <a:r>
              <a:rPr lang="cs-CZ" sz="3600" b="1" dirty="0" err="1" smtClean="0"/>
              <a:t>počekaj</a:t>
            </a:r>
            <a:r>
              <a:rPr lang="cs-CZ" sz="3600" b="1" dirty="0" smtClean="0"/>
              <a:t> </a:t>
            </a:r>
            <a:r>
              <a:rPr lang="cs-CZ" sz="3600" b="1" dirty="0" err="1" smtClean="0"/>
              <a:t>ňa</a:t>
            </a:r>
            <a:r>
              <a:rPr lang="cs-CZ" sz="3600" b="1" dirty="0" smtClean="0"/>
              <a:t>, </a:t>
            </a:r>
            <a:r>
              <a:rPr lang="cs-CZ" sz="3600" b="1" dirty="0" err="1" smtClean="0"/>
              <a:t>šuhaj</a:t>
            </a:r>
            <a:r>
              <a:rPr lang="cs-CZ" sz="3600" b="1" dirty="0" smtClean="0"/>
              <a:t/>
            </a:r>
            <a:br>
              <a:rPr lang="cs-CZ" sz="3600" b="1" dirty="0" smtClean="0"/>
            </a:br>
            <a:r>
              <a:rPr lang="cs-CZ" sz="2700" i="1" dirty="0" smtClean="0"/>
              <a:t>Uspávanka</a:t>
            </a:r>
            <a:br>
              <a:rPr lang="cs-CZ" sz="2700" i="1" dirty="0" smtClean="0"/>
            </a:br>
            <a:r>
              <a:rPr lang="cs-CZ" sz="2700" i="1" dirty="0" err="1" smtClean="0"/>
              <a:t>Volosjanka</a:t>
            </a:r>
            <a:r>
              <a:rPr lang="cs-CZ" sz="2700" i="1" dirty="0" smtClean="0"/>
              <a:t> 1935</a:t>
            </a:r>
            <a:endParaRPr lang="cs-CZ" sz="27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>
              <a:buNone/>
            </a:pPr>
            <a:r>
              <a:rPr lang="cs-CZ" dirty="0" smtClean="0"/>
              <a:t>Ej, </a:t>
            </a:r>
            <a:r>
              <a:rPr lang="cs-CZ" dirty="0" err="1" smtClean="0"/>
              <a:t>počekaj</a:t>
            </a:r>
            <a:r>
              <a:rPr lang="cs-CZ" dirty="0" smtClean="0"/>
              <a:t> </a:t>
            </a:r>
            <a:r>
              <a:rPr lang="cs-CZ" dirty="0" err="1" smtClean="0"/>
              <a:t>ňa</a:t>
            </a:r>
            <a:r>
              <a:rPr lang="cs-CZ" dirty="0" smtClean="0"/>
              <a:t>, </a:t>
            </a:r>
            <a:r>
              <a:rPr lang="cs-CZ" dirty="0" err="1" smtClean="0"/>
              <a:t>šuhaj</a:t>
            </a:r>
            <a:r>
              <a:rPr lang="cs-CZ" dirty="0" smtClean="0"/>
              <a:t>, na </a:t>
            </a:r>
            <a:r>
              <a:rPr lang="cs-CZ" dirty="0" err="1" smtClean="0"/>
              <a:t>tim</a:t>
            </a:r>
            <a:r>
              <a:rPr lang="cs-CZ" dirty="0" smtClean="0"/>
              <a:t> </a:t>
            </a:r>
            <a:r>
              <a:rPr lang="cs-CZ" dirty="0" err="1" smtClean="0"/>
              <a:t>zarinočku</a:t>
            </a:r>
            <a:r>
              <a:rPr lang="cs-CZ" dirty="0" smtClean="0"/>
              <a:t>,</a:t>
            </a:r>
          </a:p>
          <a:p>
            <a:pPr marL="0" indent="0">
              <a:buNone/>
            </a:pPr>
            <a:r>
              <a:rPr lang="cs-CZ" dirty="0" err="1" smtClean="0"/>
              <a:t>Zakľa</a:t>
            </a:r>
            <a:r>
              <a:rPr lang="cs-CZ" dirty="0" smtClean="0"/>
              <a:t> </a:t>
            </a:r>
            <a:r>
              <a:rPr lang="cs-CZ" dirty="0" err="1" smtClean="0"/>
              <a:t>prykol</a:t>
            </a:r>
            <a:r>
              <a:rPr lang="uk-UA" dirty="0" smtClean="0"/>
              <a:t>ы</a:t>
            </a:r>
            <a:r>
              <a:rPr lang="cs-CZ" dirty="0" err="1" smtClean="0"/>
              <a:t>šu</a:t>
            </a:r>
            <a:r>
              <a:rPr lang="cs-CZ" dirty="0" smtClean="0"/>
              <a:t> </a:t>
            </a:r>
            <a:r>
              <a:rPr lang="cs-CZ" dirty="0" err="1" smtClean="0"/>
              <a:t>malu</a:t>
            </a:r>
            <a:r>
              <a:rPr lang="cs-CZ" dirty="0" smtClean="0"/>
              <a:t> </a:t>
            </a:r>
            <a:r>
              <a:rPr lang="cs-CZ" dirty="0" err="1" smtClean="0"/>
              <a:t>ditynočku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spcBef>
                <a:spcPts val="600"/>
              </a:spcBef>
              <a:buNone/>
            </a:pPr>
            <a:r>
              <a:rPr lang="cs-CZ" dirty="0" smtClean="0"/>
              <a:t>Ej, </a:t>
            </a:r>
            <a:r>
              <a:rPr lang="cs-CZ" dirty="0" err="1" smtClean="0"/>
              <a:t>mara</a:t>
            </a:r>
            <a:r>
              <a:rPr lang="cs-CZ" dirty="0" smtClean="0"/>
              <a:t> tebe znaje, jak tebe </a:t>
            </a:r>
            <a:r>
              <a:rPr lang="cs-CZ" dirty="0" err="1" smtClean="0"/>
              <a:t>čekaty</a:t>
            </a:r>
            <a:r>
              <a:rPr lang="cs-CZ" dirty="0" smtClean="0"/>
              <a:t>,</a:t>
            </a:r>
          </a:p>
          <a:p>
            <a:pPr marL="0" indent="0">
              <a:buNone/>
            </a:pPr>
            <a:r>
              <a:rPr lang="cs-CZ" dirty="0" smtClean="0"/>
              <a:t>Tvoje </a:t>
            </a:r>
            <a:r>
              <a:rPr lang="cs-CZ" dirty="0" err="1" smtClean="0"/>
              <a:t>diťa</a:t>
            </a:r>
            <a:r>
              <a:rPr lang="cs-CZ" dirty="0" smtClean="0"/>
              <a:t> </a:t>
            </a:r>
            <a:r>
              <a:rPr lang="cs-CZ" dirty="0" err="1" smtClean="0"/>
              <a:t>maloj</a:t>
            </a:r>
            <a:r>
              <a:rPr lang="cs-CZ" dirty="0" smtClean="0"/>
              <a:t> ta ne </a:t>
            </a:r>
            <a:r>
              <a:rPr lang="cs-CZ" dirty="0" err="1" smtClean="0"/>
              <a:t>choče</a:t>
            </a:r>
            <a:r>
              <a:rPr lang="cs-CZ" dirty="0" smtClean="0"/>
              <a:t> </a:t>
            </a:r>
            <a:r>
              <a:rPr lang="cs-CZ" dirty="0" err="1" smtClean="0"/>
              <a:t>spaty</a:t>
            </a:r>
            <a:r>
              <a:rPr lang="cs-CZ" dirty="0" smtClean="0"/>
              <a:t>.</a:t>
            </a:r>
          </a:p>
          <a:p>
            <a:pPr marL="0" indent="0">
              <a:buNone/>
            </a:pPr>
            <a:endParaRPr lang="cs-CZ" dirty="0" smtClean="0"/>
          </a:p>
          <a:p>
            <a:pPr marL="0" indent="0">
              <a:buNone/>
            </a:pPr>
            <a:r>
              <a:rPr lang="cs-CZ" dirty="0" smtClean="0"/>
              <a:t>Oj </a:t>
            </a:r>
            <a:r>
              <a:rPr lang="cs-CZ" dirty="0" err="1" smtClean="0"/>
              <a:t>usny</a:t>
            </a:r>
            <a:r>
              <a:rPr lang="cs-CZ" dirty="0" smtClean="0"/>
              <a:t>, </a:t>
            </a:r>
            <a:r>
              <a:rPr lang="cs-CZ" dirty="0" err="1" smtClean="0"/>
              <a:t>diťa</a:t>
            </a:r>
            <a:r>
              <a:rPr lang="cs-CZ" dirty="0" smtClean="0"/>
              <a:t>, j </a:t>
            </a:r>
            <a:r>
              <a:rPr lang="cs-CZ" dirty="0" err="1" smtClean="0"/>
              <a:t>usny</a:t>
            </a:r>
            <a:r>
              <a:rPr lang="cs-CZ" dirty="0" smtClean="0"/>
              <a:t>, na </a:t>
            </a:r>
            <a:r>
              <a:rPr lang="cs-CZ" dirty="0" err="1" smtClean="0"/>
              <a:t>hodynu</a:t>
            </a:r>
            <a:r>
              <a:rPr lang="cs-CZ" dirty="0" smtClean="0"/>
              <a:t>, na </a:t>
            </a:r>
            <a:r>
              <a:rPr lang="cs-CZ" dirty="0" err="1" smtClean="0"/>
              <a:t>dvi</a:t>
            </a:r>
            <a:r>
              <a:rPr lang="cs-CZ" dirty="0" smtClean="0"/>
              <a:t>,</a:t>
            </a:r>
          </a:p>
          <a:p>
            <a:pPr marL="0" indent="0">
              <a:buNone/>
            </a:pPr>
            <a:r>
              <a:rPr lang="cs-CZ" dirty="0" smtClean="0"/>
              <a:t>Pusty z domu mamku </a:t>
            </a:r>
            <a:r>
              <a:rPr lang="cs-CZ" dirty="0" err="1" smtClean="0"/>
              <a:t>pohuľaty</a:t>
            </a:r>
            <a:r>
              <a:rPr lang="cs-CZ" dirty="0" smtClean="0"/>
              <a:t> sobi!</a:t>
            </a:r>
          </a:p>
          <a:p>
            <a:pPr marL="0" indent="0">
              <a:buNone/>
            </a:pPr>
            <a:endParaRPr lang="cs-CZ" dirty="0"/>
          </a:p>
          <a:p>
            <a:pPr marL="0" indent="0">
              <a:buNone/>
            </a:pPr>
            <a:r>
              <a:rPr lang="cs-CZ" i="1" dirty="0" err="1" smtClean="0"/>
              <a:t>Spievali</a:t>
            </a:r>
            <a:r>
              <a:rPr lang="cs-CZ" i="1" dirty="0" smtClean="0"/>
              <a:t> ženy</a:t>
            </a:r>
            <a:endParaRPr lang="cs-CZ" i="1" dirty="0"/>
          </a:p>
        </p:txBody>
      </p:sp>
      <p:pic>
        <p:nvPicPr>
          <p:cNvPr id="4" name="078 - Ej pocekaj nja suhaj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596336" y="537321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1332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15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b="1" dirty="0" err="1" smtClean="0"/>
              <a:t>Ľuľaj</a:t>
            </a:r>
            <a:r>
              <a:rPr lang="cs-CZ" b="1" dirty="0" smtClean="0"/>
              <a:t>, </a:t>
            </a:r>
            <a:r>
              <a:rPr lang="cs-CZ" b="1" dirty="0" err="1" smtClean="0"/>
              <a:t>ľuľaj</a:t>
            </a:r>
            <a:r>
              <a:rPr lang="cs-CZ" b="1" dirty="0" smtClean="0"/>
              <a:t> </a:t>
            </a:r>
            <a:r>
              <a:rPr lang="cs-CZ" b="1" dirty="0" err="1" smtClean="0"/>
              <a:t>ľuľaj</a:t>
            </a:r>
            <a:r>
              <a:rPr lang="cs-CZ" dirty="0" smtClean="0"/>
              <a:t/>
            </a:r>
            <a:br>
              <a:rPr lang="cs-CZ" dirty="0" smtClean="0"/>
            </a:br>
            <a:r>
              <a:rPr lang="cs-CZ" sz="2700" i="1" dirty="0" smtClean="0"/>
              <a:t>uspávanka</a:t>
            </a:r>
            <a:br>
              <a:rPr lang="cs-CZ" sz="2700" i="1" dirty="0" smtClean="0"/>
            </a:br>
            <a:r>
              <a:rPr lang="cs-CZ" sz="2700" i="1" dirty="0" err="1" smtClean="0"/>
              <a:t>Vyšni</a:t>
            </a:r>
            <a:r>
              <a:rPr lang="cs-CZ" sz="2700" i="1" dirty="0" smtClean="0"/>
              <a:t> </a:t>
            </a:r>
            <a:r>
              <a:rPr lang="cs-CZ" sz="2700" i="1" dirty="0" err="1" smtClean="0"/>
              <a:t>verecki</a:t>
            </a:r>
            <a:r>
              <a:rPr lang="cs-CZ" sz="2700" i="1" dirty="0" smtClean="0"/>
              <a:t> 1935</a:t>
            </a:r>
            <a:endParaRPr lang="cs-CZ" sz="2700" i="1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916832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cs-CZ" dirty="0" err="1"/>
              <a:t>Ľuľaj</a:t>
            </a:r>
            <a:r>
              <a:rPr lang="cs-CZ" dirty="0"/>
              <a:t>, </a:t>
            </a:r>
            <a:r>
              <a:rPr lang="cs-CZ" dirty="0" err="1"/>
              <a:t>ľuľaj</a:t>
            </a:r>
            <a:r>
              <a:rPr lang="cs-CZ" dirty="0"/>
              <a:t> </a:t>
            </a:r>
            <a:r>
              <a:rPr lang="cs-CZ" dirty="0" err="1" smtClean="0"/>
              <a:t>ľuľaj</a:t>
            </a:r>
            <a:endParaRPr lang="cs-CZ" dirty="0" smtClean="0"/>
          </a:p>
          <a:p>
            <a:pPr marL="0" indent="0">
              <a:buNone/>
            </a:pPr>
            <a:r>
              <a:rPr lang="cs-CZ" dirty="0" err="1" smtClean="0"/>
              <a:t>veržu</a:t>
            </a:r>
            <a:r>
              <a:rPr lang="cs-CZ" dirty="0" smtClean="0"/>
              <a:t> tebe v Dunaj</a:t>
            </a:r>
          </a:p>
          <a:p>
            <a:pPr marL="0" indent="0">
              <a:buNone/>
            </a:pPr>
            <a:r>
              <a:rPr lang="cs-CZ" dirty="0" smtClean="0"/>
              <a:t>/: Aj u Dunaj u </a:t>
            </a:r>
            <a:r>
              <a:rPr lang="cs-CZ" dirty="0" err="1" smtClean="0"/>
              <a:t>tychejk</a:t>
            </a:r>
            <a:r>
              <a:rPr lang="uk-UA" dirty="0" smtClean="0"/>
              <a:t>ы</a:t>
            </a:r>
            <a:r>
              <a:rPr lang="cs-CZ" dirty="0" smtClean="0"/>
              <a:t>j,</a:t>
            </a:r>
          </a:p>
          <a:p>
            <a:pPr marL="0" indent="0">
              <a:buNone/>
            </a:pPr>
            <a:r>
              <a:rPr lang="cs-CZ" dirty="0" err="1" smtClean="0"/>
              <a:t>spy</a:t>
            </a:r>
            <a:r>
              <a:rPr lang="cs-CZ" dirty="0" smtClean="0"/>
              <a:t>, s</a:t>
            </a:r>
            <a:r>
              <a:rPr lang="uk-UA" dirty="0" smtClean="0"/>
              <a:t>ы</a:t>
            </a:r>
            <a:r>
              <a:rPr lang="cs-CZ" dirty="0" err="1" smtClean="0"/>
              <a:t>ňcu</a:t>
            </a:r>
            <a:r>
              <a:rPr lang="cs-CZ" dirty="0" smtClean="0"/>
              <a:t> </a:t>
            </a:r>
            <a:r>
              <a:rPr lang="cs-CZ" dirty="0" err="1" smtClean="0"/>
              <a:t>maleňk</a:t>
            </a:r>
            <a:r>
              <a:rPr lang="uk-UA" dirty="0" smtClean="0"/>
              <a:t>ы</a:t>
            </a:r>
            <a:r>
              <a:rPr lang="cs-CZ" dirty="0" smtClean="0"/>
              <a:t>j. :/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4" name="079 - Ljuljaj ljuljaj ljuljaj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452320" y="55172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50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29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smtClean="0"/>
              <a:t>Lidový vícehlas</a:t>
            </a:r>
            <a:endParaRPr lang="cs-CZ" dirty="0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 smtClean="0"/>
              <a:t>typický pro jižní regiony</a:t>
            </a:r>
            <a:endParaRPr lang="cs-CZ" dirty="0"/>
          </a:p>
        </p:txBody>
      </p:sp>
      <p:pic>
        <p:nvPicPr>
          <p:cNvPr id="4" name="Jakby čerepeňky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971600" y="2540493"/>
            <a:ext cx="609600" cy="609600"/>
          </a:xfrm>
          <a:prstGeom prst="rect">
            <a:avLst/>
          </a:prstGeom>
        </p:spPr>
      </p:pic>
      <p:pic>
        <p:nvPicPr>
          <p:cNvPr id="5" name="Leťat holuby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39752" y="2551590"/>
            <a:ext cx="609600" cy="609600"/>
          </a:xfrm>
          <a:prstGeom prst="rect">
            <a:avLst/>
          </a:prstGeom>
        </p:spPr>
      </p:pic>
      <p:pic>
        <p:nvPicPr>
          <p:cNvPr id="6" name="Oj čyja to ta ruha-mjata.mp3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657600" y="2551590"/>
            <a:ext cx="609600" cy="609600"/>
          </a:xfrm>
          <a:prstGeom prst="rect">
            <a:avLst/>
          </a:prstGeom>
        </p:spPr>
      </p:pic>
      <p:pic>
        <p:nvPicPr>
          <p:cNvPr id="7" name="Oj u nedilju rano.mp3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932040" y="255159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03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05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6569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14458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167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je prezentace modrá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Moje prezentace modrá</Template>
  <TotalTime>345</TotalTime>
  <Words>175</Words>
  <Application>Microsoft Office PowerPoint</Application>
  <PresentationFormat>Předvádění na obrazovce (4:3)</PresentationFormat>
  <Paragraphs>65</Paragraphs>
  <Slides>9</Slides>
  <Notes>0</Notes>
  <HiddenSlides>0</HiddenSlides>
  <MMClips>16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9</vt:i4>
      </vt:variant>
    </vt:vector>
  </HeadingPairs>
  <TitlesOfParts>
    <vt:vector size="10" baseType="lpstr">
      <vt:lpstr>Moje prezentace modrá</vt:lpstr>
      <vt:lpstr>Ukrajinský vokální hudební folklór</vt:lpstr>
      <vt:lpstr>Druhy písní podle funkce (příklady)</vt:lpstr>
      <vt:lpstr>Oj spy, dyťa, kolыšu ťa Uspávanka Imstyčevo, 1935 </vt:lpstr>
      <vt:lpstr>Obřadní písně kalendářního cyklu</vt:lpstr>
      <vt:lpstr>Obřadní písně rodinné</vt:lpstr>
      <vt:lpstr>Oj spy, dyťa, kolыšu ťa Uspávanka Imstyčevo, 1935 </vt:lpstr>
      <vt:lpstr>Ej, počekaj ňa, šuhaj Uspávanka Volosjanka 1935</vt:lpstr>
      <vt:lpstr>Ľuľaj, ľuľaj ľuľaj uspávanka Vyšni verecki 1935</vt:lpstr>
      <vt:lpstr>Lidový vícehlas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Ukrajinský vokální hudební folklór</dc:title>
  <dc:creator>Petr Ch. Kalina</dc:creator>
  <cp:lastModifiedBy>Petr Ch. Kalina</cp:lastModifiedBy>
  <cp:revision>14</cp:revision>
  <dcterms:created xsi:type="dcterms:W3CDTF">2014-02-17T19:55:14Z</dcterms:created>
  <dcterms:modified xsi:type="dcterms:W3CDTF">2014-03-04T00:47:31Z</dcterms:modified>
</cp:coreProperties>
</file>