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3" r:id="rId6"/>
    <p:sldId id="261" r:id="rId7"/>
    <p:sldId id="258" r:id="rId8"/>
    <p:sldId id="26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Čínska</a:t>
            </a:r>
            <a:r>
              <a:rPr lang="cs-CZ" dirty="0" smtClean="0"/>
              <a:t> ZP po roku 1949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Richard </a:t>
            </a:r>
            <a:r>
              <a:rPr lang="cs-CZ" dirty="0" err="1" smtClean="0"/>
              <a:t>Turcsányi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8465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Ak</a:t>
            </a:r>
            <a:r>
              <a:rPr lang="cs-CZ" dirty="0" smtClean="0"/>
              <a:t>é historické </a:t>
            </a:r>
            <a:r>
              <a:rPr lang="cs-CZ" dirty="0" err="1" smtClean="0"/>
              <a:t>skutočnosti</a:t>
            </a:r>
            <a:r>
              <a:rPr lang="cs-CZ" dirty="0" smtClean="0"/>
              <a:t> </a:t>
            </a:r>
            <a:r>
              <a:rPr lang="cs-CZ" dirty="0" err="1" smtClean="0"/>
              <a:t>ovplyvňujú</a:t>
            </a:r>
            <a:r>
              <a:rPr lang="cs-CZ" dirty="0" smtClean="0"/>
              <a:t> </a:t>
            </a:r>
            <a:r>
              <a:rPr lang="cs-CZ" dirty="0" err="1" smtClean="0"/>
              <a:t>súčasnú</a:t>
            </a:r>
            <a:r>
              <a:rPr lang="cs-CZ" dirty="0" smtClean="0"/>
              <a:t> čínsku ZP?</a:t>
            </a:r>
          </a:p>
          <a:p>
            <a:r>
              <a:rPr lang="cs-CZ" dirty="0" err="1" smtClean="0"/>
              <a:t>Aké</a:t>
            </a:r>
            <a:r>
              <a:rPr lang="cs-CZ" dirty="0" smtClean="0"/>
              <a:t> </a:t>
            </a:r>
            <a:r>
              <a:rPr lang="cs-CZ" dirty="0" err="1" smtClean="0"/>
              <a:t>boli</a:t>
            </a:r>
            <a:r>
              <a:rPr lang="cs-CZ" dirty="0" smtClean="0"/>
              <a:t> základné charakteristiky </a:t>
            </a:r>
            <a:r>
              <a:rPr lang="cs-CZ" dirty="0" err="1" smtClean="0"/>
              <a:t>sinocentrického</a:t>
            </a:r>
            <a:r>
              <a:rPr lang="cs-CZ" dirty="0" smtClean="0"/>
              <a:t> systému?</a:t>
            </a:r>
          </a:p>
          <a:p>
            <a:r>
              <a:rPr lang="cs-CZ" dirty="0" err="1" smtClean="0"/>
              <a:t>Aké</a:t>
            </a:r>
            <a:r>
              <a:rPr lang="cs-CZ" dirty="0" smtClean="0"/>
              <a:t> </a:t>
            </a:r>
            <a:r>
              <a:rPr lang="cs-CZ" dirty="0" err="1" smtClean="0"/>
              <a:t>boli</a:t>
            </a:r>
            <a:r>
              <a:rPr lang="cs-CZ" dirty="0" smtClean="0"/>
              <a:t> </a:t>
            </a:r>
            <a:r>
              <a:rPr lang="cs-CZ" dirty="0" err="1" smtClean="0"/>
              <a:t>dôvody</a:t>
            </a:r>
            <a:r>
              <a:rPr lang="cs-CZ" dirty="0" smtClean="0"/>
              <a:t> </a:t>
            </a:r>
            <a:r>
              <a:rPr lang="cs-CZ" dirty="0" err="1" smtClean="0"/>
              <a:t>storočia</a:t>
            </a:r>
            <a:r>
              <a:rPr lang="cs-CZ" dirty="0" smtClean="0"/>
              <a:t> </a:t>
            </a:r>
            <a:r>
              <a:rPr lang="cs-CZ" dirty="0" err="1" smtClean="0"/>
              <a:t>poníženia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Aké</a:t>
            </a:r>
            <a:r>
              <a:rPr lang="cs-CZ" dirty="0" smtClean="0"/>
              <a:t> </a:t>
            </a:r>
            <a:r>
              <a:rPr lang="cs-CZ" dirty="0" err="1" smtClean="0"/>
              <a:t>tri</a:t>
            </a:r>
            <a:r>
              <a:rPr lang="cs-CZ" dirty="0" smtClean="0"/>
              <a:t> </a:t>
            </a:r>
            <a:r>
              <a:rPr lang="cs-CZ" dirty="0" err="1" smtClean="0"/>
              <a:t>tradičné</a:t>
            </a:r>
            <a:r>
              <a:rPr lang="cs-CZ" dirty="0" smtClean="0"/>
              <a:t> </a:t>
            </a:r>
            <a:r>
              <a:rPr lang="cs-CZ" dirty="0" err="1" smtClean="0"/>
              <a:t>prístupy</a:t>
            </a:r>
            <a:r>
              <a:rPr lang="cs-CZ" dirty="0" smtClean="0"/>
              <a:t> </a:t>
            </a:r>
            <a:r>
              <a:rPr lang="cs-CZ" dirty="0" err="1" smtClean="0"/>
              <a:t>môžeme</a:t>
            </a:r>
            <a:r>
              <a:rPr lang="cs-CZ" dirty="0" smtClean="0"/>
              <a:t> </a:t>
            </a:r>
            <a:r>
              <a:rPr lang="cs-CZ" dirty="0" err="1" smtClean="0"/>
              <a:t>vysledovať</a:t>
            </a:r>
            <a:r>
              <a:rPr lang="cs-CZ" dirty="0" smtClean="0"/>
              <a:t> v </a:t>
            </a:r>
            <a:r>
              <a:rPr lang="cs-CZ" dirty="0" err="1" smtClean="0"/>
              <a:t>čínskom</a:t>
            </a:r>
            <a:r>
              <a:rPr lang="cs-CZ" dirty="0" smtClean="0"/>
              <a:t> </a:t>
            </a:r>
            <a:r>
              <a:rPr lang="cs-CZ" dirty="0" err="1" smtClean="0"/>
              <a:t>prístupe</a:t>
            </a:r>
            <a:r>
              <a:rPr lang="cs-CZ" dirty="0" smtClean="0"/>
              <a:t> k </a:t>
            </a:r>
            <a:r>
              <a:rPr lang="cs-CZ" dirty="0" err="1" smtClean="0"/>
              <a:t>zahraničiu</a:t>
            </a:r>
            <a:r>
              <a:rPr lang="cs-CZ" dirty="0" smtClean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4478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1950s: </a:t>
            </a:r>
            <a:r>
              <a:rPr lang="cs-CZ" dirty="0" err="1" smtClean="0"/>
              <a:t>Dôležité</a:t>
            </a:r>
            <a:r>
              <a:rPr lang="cs-CZ" dirty="0" smtClean="0"/>
              <a:t> </a:t>
            </a:r>
            <a:r>
              <a:rPr lang="cs-CZ" dirty="0" err="1" smtClean="0"/>
              <a:t>udalosti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1/10 1949: Vznik </a:t>
            </a:r>
            <a:r>
              <a:rPr lang="cs-CZ" dirty="0" smtClean="0"/>
              <a:t>ČĽR („nový </a:t>
            </a:r>
            <a:r>
              <a:rPr lang="cs-CZ" dirty="0" err="1" smtClean="0"/>
              <a:t>začiatok</a:t>
            </a:r>
            <a:r>
              <a:rPr lang="cs-CZ" dirty="0" smtClean="0"/>
              <a:t>, </a:t>
            </a:r>
            <a:r>
              <a:rPr lang="cs-CZ" dirty="0" err="1" smtClean="0"/>
              <a:t>vyčistenie</a:t>
            </a:r>
            <a:r>
              <a:rPr lang="cs-CZ" dirty="0" smtClean="0"/>
              <a:t> domu </a:t>
            </a:r>
            <a:r>
              <a:rPr lang="cs-CZ" dirty="0" err="1" smtClean="0"/>
              <a:t>pre</a:t>
            </a:r>
            <a:r>
              <a:rPr lang="cs-CZ" dirty="0" err="1" smtClean="0"/>
              <a:t>d</a:t>
            </a:r>
            <a:r>
              <a:rPr lang="cs-CZ" dirty="0" smtClean="0"/>
              <a:t> </a:t>
            </a:r>
            <a:r>
              <a:rPr lang="cs-CZ" dirty="0" err="1" smtClean="0"/>
              <a:t>pozvaním</a:t>
            </a:r>
            <a:r>
              <a:rPr lang="cs-CZ" dirty="0" smtClean="0"/>
              <a:t> hostí, </a:t>
            </a:r>
            <a:r>
              <a:rPr lang="cs-CZ" dirty="0" err="1" smtClean="0"/>
              <a:t>príklon</a:t>
            </a:r>
            <a:r>
              <a:rPr lang="cs-CZ" dirty="0" smtClean="0"/>
              <a:t> k jednej </a:t>
            </a:r>
            <a:r>
              <a:rPr lang="cs-CZ" dirty="0" err="1" smtClean="0"/>
              <a:t>strane</a:t>
            </a:r>
            <a:r>
              <a:rPr lang="cs-CZ" dirty="0" smtClean="0"/>
              <a:t>“</a:t>
            </a:r>
            <a:r>
              <a:rPr lang="cs-CZ" dirty="0" smtClean="0"/>
              <a:t>)</a:t>
            </a:r>
            <a:endParaRPr lang="cs-CZ" dirty="0" smtClean="0"/>
          </a:p>
          <a:p>
            <a:r>
              <a:rPr lang="cs-CZ" dirty="0" smtClean="0"/>
              <a:t>12/1949 – 2/1950: </a:t>
            </a:r>
            <a:r>
              <a:rPr lang="cs-CZ" dirty="0" err="1" smtClean="0"/>
              <a:t>Mao</a:t>
            </a:r>
            <a:r>
              <a:rPr lang="cs-CZ" dirty="0" smtClean="0"/>
              <a:t> v </a:t>
            </a:r>
            <a:r>
              <a:rPr lang="cs-CZ" dirty="0" err="1" smtClean="0"/>
              <a:t>Moskve</a:t>
            </a:r>
            <a:endParaRPr lang="cs-CZ" dirty="0" smtClean="0"/>
          </a:p>
          <a:p>
            <a:r>
              <a:rPr lang="cs-CZ" dirty="0" smtClean="0"/>
              <a:t>1950 – 1953: </a:t>
            </a:r>
            <a:r>
              <a:rPr lang="cs-CZ" dirty="0" err="1" smtClean="0"/>
              <a:t>Kórejská</a:t>
            </a:r>
            <a:r>
              <a:rPr lang="cs-CZ" dirty="0" smtClean="0"/>
              <a:t> vojna</a:t>
            </a:r>
          </a:p>
          <a:p>
            <a:r>
              <a:rPr lang="cs-CZ" dirty="0" smtClean="0"/>
              <a:t>1954: Ženevská </a:t>
            </a:r>
            <a:r>
              <a:rPr lang="cs-CZ" dirty="0" err="1" smtClean="0"/>
              <a:t>konferencia</a:t>
            </a:r>
            <a:endParaRPr lang="cs-CZ" dirty="0" smtClean="0"/>
          </a:p>
          <a:p>
            <a:r>
              <a:rPr lang="cs-CZ" dirty="0" smtClean="0"/>
              <a:t>1954: </a:t>
            </a:r>
            <a:r>
              <a:rPr lang="cs-CZ" dirty="0" err="1" smtClean="0"/>
              <a:t>Päť</a:t>
            </a:r>
            <a:r>
              <a:rPr lang="cs-CZ" dirty="0" smtClean="0"/>
              <a:t> </a:t>
            </a:r>
            <a:r>
              <a:rPr lang="cs-CZ" dirty="0" err="1" smtClean="0"/>
              <a:t>princípov</a:t>
            </a:r>
            <a:r>
              <a:rPr lang="cs-CZ" dirty="0" smtClean="0"/>
              <a:t> </a:t>
            </a:r>
            <a:r>
              <a:rPr lang="cs-CZ" dirty="0" err="1" smtClean="0"/>
              <a:t>mierovej</a:t>
            </a:r>
            <a:r>
              <a:rPr lang="cs-CZ" dirty="0" smtClean="0"/>
              <a:t> </a:t>
            </a:r>
            <a:r>
              <a:rPr lang="cs-CZ" dirty="0" err="1" smtClean="0"/>
              <a:t>koexistencie</a:t>
            </a:r>
            <a:endParaRPr lang="cs-CZ" dirty="0" smtClean="0"/>
          </a:p>
          <a:p>
            <a:r>
              <a:rPr lang="cs-CZ" dirty="0" smtClean="0"/>
              <a:t>1954 – 1955: </a:t>
            </a:r>
            <a:r>
              <a:rPr lang="cs-CZ" dirty="0" smtClean="0"/>
              <a:t>Prvá </a:t>
            </a:r>
            <a:r>
              <a:rPr lang="cs-CZ" dirty="0" err="1" smtClean="0"/>
              <a:t>taiwanská</a:t>
            </a:r>
            <a:r>
              <a:rPr lang="cs-CZ" dirty="0" smtClean="0"/>
              <a:t> </a:t>
            </a:r>
            <a:r>
              <a:rPr lang="cs-CZ" dirty="0" err="1" smtClean="0"/>
              <a:t>kríza</a:t>
            </a:r>
            <a:endParaRPr lang="cs-CZ" dirty="0" smtClean="0"/>
          </a:p>
          <a:p>
            <a:r>
              <a:rPr lang="cs-CZ" dirty="0" smtClean="0"/>
              <a:t>1955: Bandung</a:t>
            </a:r>
          </a:p>
          <a:p>
            <a:r>
              <a:rPr lang="cs-CZ" dirty="0" smtClean="0"/>
              <a:t>1957: </a:t>
            </a:r>
            <a:r>
              <a:rPr lang="cs-CZ" dirty="0" err="1" smtClean="0"/>
              <a:t>Mao</a:t>
            </a:r>
            <a:r>
              <a:rPr lang="cs-CZ" dirty="0" smtClean="0"/>
              <a:t> po druhý (a </a:t>
            </a:r>
            <a:r>
              <a:rPr lang="cs-CZ" dirty="0" err="1" smtClean="0"/>
              <a:t>posledný</a:t>
            </a:r>
            <a:r>
              <a:rPr lang="cs-CZ" dirty="0" smtClean="0"/>
              <a:t>) krát v </a:t>
            </a:r>
            <a:r>
              <a:rPr lang="cs-CZ" dirty="0" err="1" smtClean="0"/>
              <a:t>Moskve</a:t>
            </a:r>
            <a:endParaRPr lang="cs-CZ" dirty="0" smtClean="0"/>
          </a:p>
          <a:p>
            <a:r>
              <a:rPr lang="cs-CZ" dirty="0" smtClean="0"/>
              <a:t>1958: </a:t>
            </a:r>
            <a:r>
              <a:rPr lang="cs-CZ" dirty="0" smtClean="0"/>
              <a:t>Druhá </a:t>
            </a:r>
            <a:r>
              <a:rPr lang="cs-CZ" dirty="0" err="1" smtClean="0"/>
              <a:t>t</a:t>
            </a:r>
            <a:r>
              <a:rPr lang="cs-CZ" dirty="0" err="1" smtClean="0"/>
              <a:t>aiwanská</a:t>
            </a:r>
            <a:r>
              <a:rPr lang="cs-CZ" dirty="0" smtClean="0"/>
              <a:t> </a:t>
            </a:r>
            <a:r>
              <a:rPr lang="cs-CZ" dirty="0" err="1" smtClean="0"/>
              <a:t>kríza</a:t>
            </a:r>
            <a:endParaRPr lang="cs-CZ" dirty="0" smtClean="0"/>
          </a:p>
          <a:p>
            <a:r>
              <a:rPr lang="cs-CZ" dirty="0" smtClean="0"/>
              <a:t>1958 – 1961: </a:t>
            </a:r>
            <a:r>
              <a:rPr lang="cs-CZ" dirty="0" err="1" smtClean="0"/>
              <a:t>Veľký</a:t>
            </a:r>
            <a:r>
              <a:rPr lang="cs-CZ" dirty="0" smtClean="0"/>
              <a:t> skok </a:t>
            </a:r>
            <a:r>
              <a:rPr lang="cs-CZ" dirty="0" err="1" smtClean="0"/>
              <a:t>vpred</a:t>
            </a:r>
            <a:endParaRPr lang="cs-CZ" dirty="0" smtClean="0"/>
          </a:p>
          <a:p>
            <a:r>
              <a:rPr lang="cs-CZ" dirty="0" smtClean="0"/>
              <a:t>1960: </a:t>
            </a:r>
            <a:r>
              <a:rPr lang="cs-CZ" dirty="0" err="1" smtClean="0"/>
              <a:t>Sovietsky</a:t>
            </a:r>
            <a:r>
              <a:rPr lang="cs-CZ" dirty="0" smtClean="0"/>
              <a:t> </a:t>
            </a:r>
            <a:r>
              <a:rPr lang="cs-CZ" dirty="0" err="1" smtClean="0"/>
              <a:t>zväz</a:t>
            </a:r>
            <a:r>
              <a:rPr lang="cs-CZ" dirty="0" smtClean="0"/>
              <a:t> </a:t>
            </a:r>
            <a:r>
              <a:rPr lang="cs-CZ" dirty="0" err="1" smtClean="0"/>
              <a:t>stiahol</a:t>
            </a:r>
            <a:r>
              <a:rPr lang="cs-CZ" dirty="0" smtClean="0"/>
              <a:t> </a:t>
            </a:r>
            <a:r>
              <a:rPr lang="cs-CZ" dirty="0" err="1" smtClean="0"/>
              <a:t>všetkých</a:t>
            </a:r>
            <a:r>
              <a:rPr lang="cs-CZ" dirty="0" smtClean="0"/>
              <a:t> </a:t>
            </a:r>
            <a:r>
              <a:rPr lang="cs-CZ" dirty="0" err="1" smtClean="0"/>
              <a:t>svojich</a:t>
            </a:r>
            <a:r>
              <a:rPr lang="cs-CZ" dirty="0" smtClean="0"/>
              <a:t> </a:t>
            </a:r>
            <a:r>
              <a:rPr lang="cs-CZ" dirty="0" err="1" smtClean="0"/>
              <a:t>poradcov</a:t>
            </a:r>
            <a:r>
              <a:rPr lang="cs-CZ" dirty="0" smtClean="0"/>
              <a:t> v pomoc z Číny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0714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1960s – 1970s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1959/</a:t>
            </a:r>
            <a:r>
              <a:rPr lang="cs-CZ" dirty="0" smtClean="0"/>
              <a:t>1962</a:t>
            </a:r>
            <a:r>
              <a:rPr lang="cs-CZ" dirty="0" smtClean="0"/>
              <a:t>: </a:t>
            </a:r>
            <a:r>
              <a:rPr lang="cs-CZ" dirty="0" err="1"/>
              <a:t>P</a:t>
            </a:r>
            <a:r>
              <a:rPr lang="cs-CZ" dirty="0" err="1" smtClean="0"/>
              <a:t>ohraničný</a:t>
            </a:r>
            <a:r>
              <a:rPr lang="cs-CZ" dirty="0" smtClean="0"/>
              <a:t> konflikt s </a:t>
            </a:r>
            <a:r>
              <a:rPr lang="cs-CZ" dirty="0" err="1" smtClean="0"/>
              <a:t>Indiou</a:t>
            </a:r>
            <a:endParaRPr lang="cs-CZ" dirty="0" smtClean="0"/>
          </a:p>
          <a:p>
            <a:r>
              <a:rPr lang="cs-CZ" dirty="0" smtClean="0"/>
              <a:t>1966 – 1976: </a:t>
            </a:r>
            <a:r>
              <a:rPr lang="cs-CZ" dirty="0" err="1" smtClean="0"/>
              <a:t>Kulturná</a:t>
            </a:r>
            <a:r>
              <a:rPr lang="cs-CZ" dirty="0" smtClean="0"/>
              <a:t> </a:t>
            </a:r>
            <a:r>
              <a:rPr lang="cs-CZ" dirty="0" err="1" smtClean="0"/>
              <a:t>revolúcia</a:t>
            </a:r>
            <a:endParaRPr lang="cs-CZ" dirty="0" smtClean="0"/>
          </a:p>
          <a:p>
            <a:r>
              <a:rPr lang="cs-CZ" dirty="0" smtClean="0"/>
              <a:t>1969: </a:t>
            </a:r>
            <a:r>
              <a:rPr lang="cs-CZ" dirty="0" err="1" smtClean="0"/>
              <a:t>Pohraničný</a:t>
            </a:r>
            <a:r>
              <a:rPr lang="cs-CZ" dirty="0" smtClean="0"/>
              <a:t> konflikt so </a:t>
            </a:r>
            <a:r>
              <a:rPr lang="cs-CZ" dirty="0" err="1" smtClean="0"/>
              <a:t>Sovietskym</a:t>
            </a:r>
            <a:r>
              <a:rPr lang="cs-CZ" dirty="0" smtClean="0"/>
              <a:t> </a:t>
            </a:r>
            <a:r>
              <a:rPr lang="cs-CZ" dirty="0" err="1" smtClean="0"/>
              <a:t>zväzom</a:t>
            </a:r>
            <a:endParaRPr lang="cs-CZ" dirty="0" smtClean="0"/>
          </a:p>
          <a:p>
            <a:r>
              <a:rPr lang="cs-CZ" dirty="0" smtClean="0"/>
              <a:t>1971: ČĽR akceptované do OSN</a:t>
            </a:r>
            <a:endParaRPr lang="cs-CZ" dirty="0" smtClean="0"/>
          </a:p>
          <a:p>
            <a:r>
              <a:rPr lang="cs-CZ" dirty="0" smtClean="0"/>
              <a:t>1972: </a:t>
            </a:r>
            <a:r>
              <a:rPr lang="cs-CZ" dirty="0" err="1" smtClean="0"/>
              <a:t>Nixon</a:t>
            </a:r>
            <a:r>
              <a:rPr lang="cs-CZ" dirty="0" smtClean="0"/>
              <a:t> v </a:t>
            </a:r>
            <a:r>
              <a:rPr lang="cs-CZ" dirty="0" err="1" smtClean="0"/>
              <a:t>Číne</a:t>
            </a:r>
            <a:r>
              <a:rPr lang="cs-CZ" dirty="0" smtClean="0"/>
              <a:t> a Šanghajské komuniké</a:t>
            </a:r>
          </a:p>
          <a:p>
            <a:r>
              <a:rPr lang="cs-CZ" dirty="0" smtClean="0"/>
              <a:t>1972: Diplomatické </a:t>
            </a:r>
            <a:r>
              <a:rPr lang="cs-CZ" dirty="0" err="1" smtClean="0"/>
              <a:t>vzťahy</a:t>
            </a:r>
            <a:r>
              <a:rPr lang="cs-CZ" dirty="0" smtClean="0"/>
              <a:t> s </a:t>
            </a:r>
            <a:r>
              <a:rPr lang="cs-CZ" dirty="0" err="1" smtClean="0"/>
              <a:t>Japonskom</a:t>
            </a:r>
            <a:endParaRPr lang="cs-CZ" dirty="0" smtClean="0"/>
          </a:p>
          <a:p>
            <a:r>
              <a:rPr lang="cs-CZ" dirty="0" smtClean="0"/>
              <a:t>1976</a:t>
            </a:r>
            <a:r>
              <a:rPr lang="cs-CZ" dirty="0" smtClean="0"/>
              <a:t>: </a:t>
            </a:r>
            <a:r>
              <a:rPr lang="cs-CZ" dirty="0" err="1" smtClean="0"/>
              <a:t>Mao</a:t>
            </a:r>
            <a:r>
              <a:rPr lang="cs-CZ" dirty="0" smtClean="0"/>
              <a:t> </a:t>
            </a:r>
            <a:r>
              <a:rPr lang="cs-CZ" dirty="0" err="1" smtClean="0"/>
              <a:t>zomiera</a:t>
            </a:r>
            <a:endParaRPr lang="cs-CZ" dirty="0" smtClean="0"/>
          </a:p>
          <a:p>
            <a:r>
              <a:rPr lang="cs-CZ" dirty="0" smtClean="0"/>
              <a:t>1978: Nástup </a:t>
            </a:r>
            <a:r>
              <a:rPr lang="cs-CZ" dirty="0" err="1" smtClean="0"/>
              <a:t>Deng</a:t>
            </a:r>
            <a:r>
              <a:rPr lang="cs-CZ" dirty="0" smtClean="0"/>
              <a:t> </a:t>
            </a:r>
            <a:r>
              <a:rPr lang="cs-CZ" dirty="0" err="1" smtClean="0"/>
              <a:t>Xiaopinga</a:t>
            </a:r>
            <a:endParaRPr lang="cs-CZ" dirty="0" smtClean="0"/>
          </a:p>
          <a:p>
            <a:r>
              <a:rPr lang="cs-CZ" dirty="0" smtClean="0"/>
              <a:t>1978: </a:t>
            </a:r>
            <a:r>
              <a:rPr lang="cs-CZ" dirty="0" err="1" smtClean="0"/>
              <a:t>Mierová</a:t>
            </a:r>
            <a:r>
              <a:rPr lang="cs-CZ" dirty="0" smtClean="0"/>
              <a:t> </a:t>
            </a:r>
            <a:r>
              <a:rPr lang="cs-CZ" dirty="0" err="1" smtClean="0"/>
              <a:t>zmluva</a:t>
            </a:r>
            <a:r>
              <a:rPr lang="cs-CZ" dirty="0" smtClean="0"/>
              <a:t> s </a:t>
            </a:r>
            <a:r>
              <a:rPr lang="cs-CZ" dirty="0" err="1" smtClean="0"/>
              <a:t>Japonskom</a:t>
            </a:r>
            <a:endParaRPr lang="cs-CZ" dirty="0" smtClean="0"/>
          </a:p>
          <a:p>
            <a:r>
              <a:rPr lang="cs-CZ" dirty="0" smtClean="0"/>
              <a:t>1979: Diplomatické </a:t>
            </a:r>
            <a:r>
              <a:rPr lang="cs-CZ" dirty="0" err="1" smtClean="0"/>
              <a:t>vzťahy</a:t>
            </a:r>
            <a:r>
              <a:rPr lang="cs-CZ" dirty="0" smtClean="0"/>
              <a:t> s USA/</a:t>
            </a:r>
            <a:r>
              <a:rPr lang="cs-CZ" dirty="0" err="1" smtClean="0"/>
              <a:t>Taiwan</a:t>
            </a:r>
            <a:r>
              <a:rPr lang="cs-CZ" dirty="0" smtClean="0"/>
              <a:t> Relations </a:t>
            </a:r>
            <a:r>
              <a:rPr lang="cs-CZ" dirty="0" err="1" smtClean="0"/>
              <a:t>Act</a:t>
            </a:r>
            <a:endParaRPr lang="cs-CZ" dirty="0" smtClean="0"/>
          </a:p>
          <a:p>
            <a:r>
              <a:rPr lang="cs-CZ" dirty="0" smtClean="0"/>
              <a:t>1979: Konflikt s </a:t>
            </a:r>
            <a:r>
              <a:rPr lang="cs-CZ" dirty="0" err="1" smtClean="0"/>
              <a:t>Vietnamom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64347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9513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1990s a 2000s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1989: </a:t>
            </a:r>
            <a:r>
              <a:rPr lang="cs-CZ" dirty="0" err="1"/>
              <a:t>Tiananmen</a:t>
            </a:r>
            <a:endParaRPr lang="cs-CZ" dirty="0"/>
          </a:p>
          <a:p>
            <a:r>
              <a:rPr lang="cs-CZ" dirty="0"/>
              <a:t>1989-1997: Nástup </a:t>
            </a:r>
            <a:r>
              <a:rPr lang="cs-CZ" dirty="0" err="1"/>
              <a:t>Jiang</a:t>
            </a:r>
            <a:r>
              <a:rPr lang="cs-CZ" dirty="0"/>
              <a:t> Zemina</a:t>
            </a:r>
          </a:p>
          <a:p>
            <a:r>
              <a:rPr lang="cs-CZ" dirty="0" smtClean="0"/>
              <a:t>1990-1992</a:t>
            </a:r>
            <a:r>
              <a:rPr lang="cs-CZ" dirty="0"/>
              <a:t>: </a:t>
            </a:r>
            <a:r>
              <a:rPr lang="cs-CZ" dirty="0" err="1"/>
              <a:t>Normalizácia</a:t>
            </a:r>
            <a:r>
              <a:rPr lang="cs-CZ" dirty="0"/>
              <a:t> diplomatických </a:t>
            </a:r>
            <a:r>
              <a:rPr lang="cs-CZ" dirty="0" err="1"/>
              <a:t>vzťahov</a:t>
            </a:r>
            <a:r>
              <a:rPr lang="cs-CZ" dirty="0"/>
              <a:t> </a:t>
            </a:r>
            <a:r>
              <a:rPr lang="cs-CZ" dirty="0" smtClean="0"/>
              <a:t>s </a:t>
            </a:r>
            <a:r>
              <a:rPr lang="cs-CZ" dirty="0"/>
              <a:t>krajinami v regióne</a:t>
            </a:r>
          </a:p>
          <a:p>
            <a:r>
              <a:rPr lang="cs-CZ" dirty="0" smtClean="0"/>
              <a:t>1995: </a:t>
            </a:r>
            <a:r>
              <a:rPr lang="cs-CZ" dirty="0" err="1" smtClean="0"/>
              <a:t>Okupácia</a:t>
            </a:r>
            <a:r>
              <a:rPr lang="cs-CZ" dirty="0" smtClean="0"/>
              <a:t> </a:t>
            </a:r>
            <a:r>
              <a:rPr lang="cs-CZ" dirty="0" err="1" smtClean="0"/>
              <a:t>posledného</a:t>
            </a:r>
            <a:r>
              <a:rPr lang="cs-CZ" dirty="0" smtClean="0"/>
              <a:t> atolu Čínou v </a:t>
            </a:r>
            <a:r>
              <a:rPr lang="cs-CZ" dirty="0" err="1" smtClean="0"/>
              <a:t>Juhočínskom</a:t>
            </a:r>
            <a:r>
              <a:rPr lang="cs-CZ" dirty="0" smtClean="0"/>
              <a:t> </a:t>
            </a:r>
            <a:r>
              <a:rPr lang="cs-CZ" dirty="0" err="1" smtClean="0"/>
              <a:t>mori</a:t>
            </a:r>
            <a:r>
              <a:rPr lang="cs-CZ" dirty="0" smtClean="0"/>
              <a:t> (do 2011/2012?)</a:t>
            </a:r>
          </a:p>
          <a:p>
            <a:r>
              <a:rPr lang="cs-CZ" dirty="0" smtClean="0"/>
              <a:t>1995 – 1996: </a:t>
            </a:r>
            <a:r>
              <a:rPr lang="cs-CZ" dirty="0" err="1" smtClean="0"/>
              <a:t>Tretia</a:t>
            </a:r>
            <a:r>
              <a:rPr lang="cs-CZ" dirty="0" smtClean="0"/>
              <a:t> </a:t>
            </a:r>
            <a:r>
              <a:rPr lang="cs-CZ" dirty="0" err="1" smtClean="0"/>
              <a:t>taiwanská</a:t>
            </a:r>
            <a:r>
              <a:rPr lang="cs-CZ" dirty="0" smtClean="0"/>
              <a:t> </a:t>
            </a:r>
            <a:r>
              <a:rPr lang="cs-CZ" dirty="0" err="1" smtClean="0"/>
              <a:t>kríza</a:t>
            </a:r>
            <a:endParaRPr lang="cs-CZ" dirty="0" smtClean="0"/>
          </a:p>
          <a:p>
            <a:r>
              <a:rPr lang="cs-CZ" dirty="0" smtClean="0"/>
              <a:t>1996: Čína ratifikovala UNCLOS</a:t>
            </a:r>
            <a:endParaRPr lang="cs-CZ" dirty="0"/>
          </a:p>
          <a:p>
            <a:r>
              <a:rPr lang="cs-CZ" dirty="0"/>
              <a:t>1997: ASEAN + </a:t>
            </a:r>
            <a:r>
              <a:rPr lang="cs-CZ" dirty="0" smtClean="0"/>
              <a:t>3</a:t>
            </a:r>
          </a:p>
          <a:p>
            <a:r>
              <a:rPr lang="cs-CZ" dirty="0"/>
              <a:t>1997: </a:t>
            </a:r>
            <a:r>
              <a:rPr lang="cs-CZ" dirty="0" err="1"/>
              <a:t>Deng</a:t>
            </a:r>
            <a:r>
              <a:rPr lang="cs-CZ" dirty="0"/>
              <a:t> </a:t>
            </a:r>
            <a:r>
              <a:rPr lang="cs-CZ" dirty="0" err="1"/>
              <a:t>zomiera</a:t>
            </a:r>
            <a:endParaRPr lang="cs-CZ" dirty="0"/>
          </a:p>
          <a:p>
            <a:r>
              <a:rPr lang="cs-CZ" dirty="0" smtClean="0"/>
              <a:t>1999: </a:t>
            </a:r>
            <a:r>
              <a:rPr lang="cs-CZ" dirty="0" err="1" smtClean="0"/>
              <a:t>Bombardovania</a:t>
            </a:r>
            <a:r>
              <a:rPr lang="cs-CZ" dirty="0" smtClean="0"/>
              <a:t> </a:t>
            </a:r>
            <a:r>
              <a:rPr lang="cs-CZ" dirty="0" err="1" smtClean="0"/>
              <a:t>čínskeho</a:t>
            </a:r>
            <a:r>
              <a:rPr lang="cs-CZ" dirty="0" smtClean="0"/>
              <a:t> </a:t>
            </a:r>
            <a:r>
              <a:rPr lang="cs-CZ" dirty="0" err="1" smtClean="0"/>
              <a:t>veľvyslanectva</a:t>
            </a:r>
            <a:r>
              <a:rPr lang="cs-CZ" dirty="0" smtClean="0"/>
              <a:t> v </a:t>
            </a:r>
            <a:r>
              <a:rPr lang="cs-CZ" dirty="0" err="1" smtClean="0"/>
              <a:t>Belehrade</a:t>
            </a:r>
            <a:endParaRPr lang="cs-CZ" dirty="0" smtClean="0"/>
          </a:p>
          <a:p>
            <a:r>
              <a:rPr lang="cs-CZ" dirty="0" smtClean="0"/>
              <a:t>2000: </a:t>
            </a:r>
            <a:r>
              <a:rPr lang="cs-CZ" dirty="0" err="1" smtClean="0"/>
              <a:t>Vyriešenie</a:t>
            </a:r>
            <a:r>
              <a:rPr lang="cs-CZ" dirty="0" smtClean="0"/>
              <a:t> časti </a:t>
            </a:r>
            <a:r>
              <a:rPr lang="cs-CZ" dirty="0" err="1" smtClean="0"/>
              <a:t>spornej</a:t>
            </a:r>
            <a:r>
              <a:rPr lang="cs-CZ" dirty="0" smtClean="0"/>
              <a:t> hranice s </a:t>
            </a:r>
            <a:r>
              <a:rPr lang="cs-CZ" dirty="0" err="1" smtClean="0"/>
              <a:t>Vietnamom</a:t>
            </a:r>
            <a:endParaRPr lang="cs-CZ" dirty="0"/>
          </a:p>
          <a:p>
            <a:r>
              <a:rPr lang="cs-CZ" dirty="0" smtClean="0"/>
              <a:t>2001: Vstup do WTO</a:t>
            </a:r>
          </a:p>
          <a:p>
            <a:r>
              <a:rPr lang="cs-CZ" dirty="0" smtClean="0"/>
              <a:t>2001: Hainanský incident</a:t>
            </a:r>
          </a:p>
          <a:p>
            <a:r>
              <a:rPr lang="cs-CZ" dirty="0" smtClean="0"/>
              <a:t>2001</a:t>
            </a:r>
            <a:r>
              <a:rPr lang="cs-CZ" dirty="0"/>
              <a:t>: Šanghajská </a:t>
            </a:r>
            <a:r>
              <a:rPr lang="cs-CZ" dirty="0" err="1"/>
              <a:t>organizácia</a:t>
            </a:r>
            <a:r>
              <a:rPr lang="cs-CZ" dirty="0"/>
              <a:t> spolupráce</a:t>
            </a:r>
          </a:p>
          <a:p>
            <a:r>
              <a:rPr lang="cs-CZ" dirty="0"/>
              <a:t>2002-2004: Nástup </a:t>
            </a:r>
            <a:r>
              <a:rPr lang="cs-CZ" dirty="0" err="1"/>
              <a:t>Hu</a:t>
            </a:r>
            <a:r>
              <a:rPr lang="cs-CZ" dirty="0"/>
              <a:t> </a:t>
            </a:r>
            <a:r>
              <a:rPr lang="cs-CZ" dirty="0" err="1"/>
              <a:t>Jintaa</a:t>
            </a:r>
            <a:endParaRPr lang="cs-CZ" dirty="0"/>
          </a:p>
          <a:p>
            <a:r>
              <a:rPr lang="cs-CZ" dirty="0"/>
              <a:t>2005: </a:t>
            </a:r>
            <a:r>
              <a:rPr lang="cs-CZ" dirty="0" err="1"/>
              <a:t>Východoázijský</a:t>
            </a:r>
            <a:r>
              <a:rPr lang="cs-CZ" dirty="0"/>
              <a:t> </a:t>
            </a:r>
            <a:r>
              <a:rPr lang="cs-CZ" dirty="0" smtClean="0"/>
              <a:t>summit</a:t>
            </a:r>
          </a:p>
          <a:p>
            <a:r>
              <a:rPr lang="cs-CZ" dirty="0" smtClean="0"/>
              <a:t>2008: </a:t>
            </a:r>
            <a:r>
              <a:rPr lang="cs-CZ" dirty="0" err="1" smtClean="0"/>
              <a:t>Vyriešenie</a:t>
            </a:r>
            <a:r>
              <a:rPr lang="cs-CZ" dirty="0" smtClean="0"/>
              <a:t> otázky hraníc s </a:t>
            </a:r>
            <a:r>
              <a:rPr lang="cs-CZ" dirty="0" err="1" smtClean="0"/>
              <a:t>Ruskom</a:t>
            </a:r>
            <a:endParaRPr lang="cs-CZ" dirty="0"/>
          </a:p>
          <a:p>
            <a:r>
              <a:rPr lang="cs-CZ" dirty="0"/>
              <a:t>2012: Nástup </a:t>
            </a:r>
            <a:r>
              <a:rPr lang="cs-CZ" dirty="0" err="1"/>
              <a:t>Xi</a:t>
            </a:r>
            <a:r>
              <a:rPr lang="cs-CZ" dirty="0"/>
              <a:t> </a:t>
            </a:r>
            <a:r>
              <a:rPr lang="cs-CZ" dirty="0" err="1"/>
              <a:t>Jinpinga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2967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Periodizácia</a:t>
            </a:r>
            <a:r>
              <a:rPr lang="cs-CZ" dirty="0" smtClean="0"/>
              <a:t> a </a:t>
            </a:r>
            <a:r>
              <a:rPr lang="cs-CZ" dirty="0" err="1" smtClean="0"/>
              <a:t>zmeny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1950s: </a:t>
            </a:r>
            <a:r>
              <a:rPr lang="cs-CZ" dirty="0" err="1" smtClean="0"/>
              <a:t>Leaning</a:t>
            </a:r>
            <a:r>
              <a:rPr lang="cs-CZ" dirty="0" smtClean="0"/>
              <a:t> to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side</a:t>
            </a:r>
            <a:endParaRPr lang="cs-CZ" dirty="0" smtClean="0"/>
          </a:p>
          <a:p>
            <a:r>
              <a:rPr lang="cs-CZ" dirty="0" smtClean="0"/>
              <a:t>1960s: </a:t>
            </a:r>
            <a:r>
              <a:rPr lang="cs-CZ" dirty="0" err="1" smtClean="0"/>
              <a:t>Fight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fists</a:t>
            </a:r>
            <a:endParaRPr lang="cs-CZ" dirty="0" smtClean="0"/>
          </a:p>
          <a:p>
            <a:r>
              <a:rPr lang="cs-CZ" dirty="0" smtClean="0"/>
              <a:t>1970s: United front</a:t>
            </a:r>
          </a:p>
          <a:p>
            <a:r>
              <a:rPr lang="cs-CZ" dirty="0" smtClean="0"/>
              <a:t>1980s: </a:t>
            </a:r>
            <a:r>
              <a:rPr lang="cs-CZ" dirty="0" err="1" smtClean="0"/>
              <a:t>Mier</a:t>
            </a:r>
            <a:r>
              <a:rPr lang="cs-CZ" dirty="0" smtClean="0"/>
              <a:t> a rozvoj</a:t>
            </a:r>
            <a:endParaRPr lang="cs-CZ" dirty="0" smtClean="0"/>
          </a:p>
          <a:p>
            <a:r>
              <a:rPr lang="cs-CZ" dirty="0" smtClean="0"/>
              <a:t>1990s - 2000s: </a:t>
            </a:r>
            <a:r>
              <a:rPr lang="cs-CZ" dirty="0" err="1" smtClean="0"/>
              <a:t>Keeping</a:t>
            </a:r>
            <a:r>
              <a:rPr lang="cs-CZ" dirty="0" smtClean="0"/>
              <a:t> </a:t>
            </a:r>
            <a:r>
              <a:rPr lang="cs-CZ" dirty="0" err="1" smtClean="0"/>
              <a:t>low</a:t>
            </a:r>
            <a:r>
              <a:rPr lang="cs-CZ" dirty="0" smtClean="0"/>
              <a:t> </a:t>
            </a:r>
            <a:r>
              <a:rPr lang="cs-CZ" dirty="0" smtClean="0"/>
              <a:t>profile/</a:t>
            </a:r>
            <a:r>
              <a:rPr lang="cs-CZ" dirty="0" err="1" smtClean="0"/>
              <a:t>multipolarizácia</a:t>
            </a:r>
            <a:endParaRPr lang="cs-CZ" dirty="0" smtClean="0"/>
          </a:p>
          <a:p>
            <a:r>
              <a:rPr lang="cs-CZ" dirty="0" smtClean="0"/>
              <a:t>2010s: ?</a:t>
            </a:r>
          </a:p>
          <a:p>
            <a:endParaRPr lang="cs-CZ" dirty="0"/>
          </a:p>
          <a:p>
            <a:r>
              <a:rPr lang="cs-CZ" dirty="0" err="1" smtClean="0"/>
              <a:t>Čo</a:t>
            </a:r>
            <a:r>
              <a:rPr lang="cs-CZ" dirty="0" smtClean="0"/>
              <a:t> je </a:t>
            </a:r>
            <a:r>
              <a:rPr lang="cs-CZ" dirty="0" err="1" smtClean="0"/>
              <a:t>konštantou</a:t>
            </a:r>
            <a:r>
              <a:rPr lang="cs-CZ" dirty="0" smtClean="0"/>
              <a:t> </a:t>
            </a:r>
            <a:r>
              <a:rPr lang="cs-CZ" dirty="0" err="1" smtClean="0"/>
              <a:t>počas</a:t>
            </a:r>
            <a:r>
              <a:rPr lang="cs-CZ" dirty="0" smtClean="0"/>
              <a:t> celého </a:t>
            </a:r>
            <a:r>
              <a:rPr lang="cs-CZ" dirty="0" err="1" smtClean="0"/>
              <a:t>obdobia</a:t>
            </a:r>
            <a:r>
              <a:rPr lang="cs-CZ" dirty="0" smtClean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9457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Súčasná</a:t>
            </a:r>
            <a:r>
              <a:rPr lang="cs-CZ" dirty="0" smtClean="0"/>
              <a:t> </a:t>
            </a:r>
            <a:r>
              <a:rPr lang="cs-CZ" dirty="0" err="1" smtClean="0"/>
              <a:t>čínska</a:t>
            </a:r>
            <a:r>
              <a:rPr lang="cs-CZ" dirty="0" smtClean="0"/>
              <a:t> ZP </a:t>
            </a:r>
            <a:r>
              <a:rPr lang="cs-CZ" dirty="0" err="1" smtClean="0"/>
              <a:t>stratégia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71884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2271</TotalTime>
  <Words>354</Words>
  <Application>Microsoft Office PowerPoint</Application>
  <PresentationFormat>Předvádění na obrazovce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Čínska ZP po roku 1949</vt:lpstr>
      <vt:lpstr>Otázky</vt:lpstr>
      <vt:lpstr>1950s: Dôležité udalosti</vt:lpstr>
      <vt:lpstr>1960s – 1970s</vt:lpstr>
      <vt:lpstr>Prezentace aplikace PowerPoint</vt:lpstr>
      <vt:lpstr>1990s a 2000s</vt:lpstr>
      <vt:lpstr>Periodizácia a zmeny</vt:lpstr>
      <vt:lpstr>Súčasná čínska ZP stratégia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Čínska ZP po roku 1949</dc:title>
  <dc:creator>ricky</dc:creator>
  <cp:lastModifiedBy>ricky</cp:lastModifiedBy>
  <cp:revision>22</cp:revision>
  <dcterms:created xsi:type="dcterms:W3CDTF">2014-03-01T09:53:48Z</dcterms:created>
  <dcterms:modified xsi:type="dcterms:W3CDTF">2014-03-03T13:02:53Z</dcterms:modified>
</cp:coreProperties>
</file>