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75" r:id="rId7"/>
    <p:sldId id="276" r:id="rId8"/>
    <p:sldId id="271" r:id="rId9"/>
    <p:sldId id="272" r:id="rId10"/>
    <p:sldId id="270" r:id="rId11"/>
    <p:sldId id="258" r:id="rId12"/>
    <p:sldId id="273" r:id="rId13"/>
    <p:sldId id="274" r:id="rId14"/>
    <p:sldId id="259" r:id="rId15"/>
    <p:sldId id="277" r:id="rId16"/>
    <p:sldId id="27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Work\Martin\Satisfac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esktop\PhD\sucasna%20vychodna%20azia\grafy_po144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521714758966201E-2"/>
          <c:y val="3.2075965985121198E-2"/>
          <c:w val="0.75309245942370096"/>
          <c:h val="0.89449637400041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Central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85</c:v>
                </c:pt>
                <c:pt idx="1">
                  <c:v>80</c:v>
                </c:pt>
                <c:pt idx="2">
                  <c:v>90</c:v>
                </c:pt>
                <c:pt idx="3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Provincial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75</c:v>
                </c:pt>
                <c:pt idx="1">
                  <c:v>75</c:v>
                </c:pt>
                <c:pt idx="2">
                  <c:v>85</c:v>
                </c:pt>
                <c:pt idx="3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District/County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52</c:v>
                </c:pt>
                <c:pt idx="1">
                  <c:v>60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Township/Village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43</c:v>
                </c:pt>
                <c:pt idx="1">
                  <c:v>55</c:v>
                </c:pt>
                <c:pt idx="2">
                  <c:v>60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728512"/>
        <c:axId val="71372800"/>
      </c:barChart>
      <c:catAx>
        <c:axId val="6972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372800"/>
        <c:crosses val="autoZero"/>
        <c:auto val="1"/>
        <c:lblAlgn val="ctr"/>
        <c:lblOffset val="100"/>
        <c:noMultiLvlLbl val="0"/>
      </c:catAx>
      <c:valAx>
        <c:axId val="7137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728512"/>
        <c:crosses val="autoZero"/>
        <c:crossBetween val="between"/>
        <c:majorUnit val="2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258092738407702E-2"/>
          <c:y val="1.9855499078492603E-2"/>
          <c:w val="0.79450503062117239"/>
          <c:h val="0.9209016014852266"/>
        </c:manualLayout>
      </c:layout>
      <c:lineChart>
        <c:grouping val="standard"/>
        <c:varyColors val="0"/>
        <c:ser>
          <c:idx val="0"/>
          <c:order val="0"/>
          <c:tx>
            <c:strRef>
              <c:f>List1!$AB$8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List1!$AB$9:$AB$69</c:f>
              <c:numCache>
                <c:formatCode>#,##0</c:formatCode>
                <c:ptCount val="61"/>
                <c:pt idx="0">
                  <c:v>5185.8506985276827</c:v>
                </c:pt>
                <c:pt idx="1">
                  <c:v>5461.1077411226725</c:v>
                </c:pt>
                <c:pt idx="2">
                  <c:v>5564.2599110781775</c:v>
                </c:pt>
                <c:pt idx="3">
                  <c:v>5683.9406828371075</c:v>
                </c:pt>
                <c:pt idx="4">
                  <c:v>5915.1795901601936</c:v>
                </c:pt>
                <c:pt idx="5">
                  <c:v>6198.7878239630918</c:v>
                </c:pt>
                <c:pt idx="6">
                  <c:v>6448.4627270080837</c:v>
                </c:pt>
                <c:pt idx="7">
                  <c:v>6761.7824238128987</c:v>
                </c:pt>
                <c:pt idx="8">
                  <c:v>6855.171507425418</c:v>
                </c:pt>
                <c:pt idx="9">
                  <c:v>6978.7769082356008</c:v>
                </c:pt>
                <c:pt idx="10">
                  <c:v>7397.5828610681774</c:v>
                </c:pt>
                <c:pt idx="11">
                  <c:v>7718.4264131726368</c:v>
                </c:pt>
                <c:pt idx="12">
                  <c:v>8067.0631537357822</c:v>
                </c:pt>
                <c:pt idx="13">
                  <c:v>8362.6713662165203</c:v>
                </c:pt>
                <c:pt idx="14">
                  <c:v>8819.3366695706791</c:v>
                </c:pt>
                <c:pt idx="15">
                  <c:v>9165.4150435725478</c:v>
                </c:pt>
                <c:pt idx="16">
                  <c:v>9544.1357901858555</c:v>
                </c:pt>
                <c:pt idx="17">
                  <c:v>9907.1865745310952</c:v>
                </c:pt>
                <c:pt idx="18">
                  <c:v>10267.018066387114</c:v>
                </c:pt>
                <c:pt idx="19">
                  <c:v>10885.564406450359</c:v>
                </c:pt>
                <c:pt idx="20">
                  <c:v>11410.088986478679</c:v>
                </c:pt>
                <c:pt idx="21">
                  <c:v>11844.961092462618</c:v>
                </c:pt>
                <c:pt idx="22">
                  <c:v>12263.545959844218</c:v>
                </c:pt>
                <c:pt idx="23">
                  <c:v>12824.423902649391</c:v>
                </c:pt>
                <c:pt idx="24">
                  <c:v>13112.534922704413</c:v>
                </c:pt>
                <c:pt idx="25">
                  <c:v>12957.205078305997</c:v>
                </c:pt>
                <c:pt idx="26">
                  <c:v>13466.386011558559</c:v>
                </c:pt>
                <c:pt idx="27">
                  <c:v>13912.703666924124</c:v>
                </c:pt>
                <c:pt idx="28">
                  <c:v>14240.210981282737</c:v>
                </c:pt>
                <c:pt idx="29">
                  <c:v>14634.38252243052</c:v>
                </c:pt>
                <c:pt idx="30">
                  <c:v>14766.158591907095</c:v>
                </c:pt>
                <c:pt idx="31">
                  <c:v>14839.906857524504</c:v>
                </c:pt>
                <c:pt idx="32">
                  <c:v>15131.64084241521</c:v>
                </c:pt>
                <c:pt idx="33">
                  <c:v>15245.114341397128</c:v>
                </c:pt>
                <c:pt idx="34">
                  <c:v>15381.929381644917</c:v>
                </c:pt>
                <c:pt idx="35">
                  <c:v>15530.270844397239</c:v>
                </c:pt>
                <c:pt idx="36">
                  <c:v>15833.036579991185</c:v>
                </c:pt>
                <c:pt idx="37">
                  <c:v>16157.890119145801</c:v>
                </c:pt>
                <c:pt idx="38">
                  <c:v>16789.572963059996</c:v>
                </c:pt>
                <c:pt idx="39">
                  <c:v>17299.70080074713</c:v>
                </c:pt>
                <c:pt idx="40">
                  <c:v>17647.005226241236</c:v>
                </c:pt>
                <c:pt idx="41">
                  <c:v>17724.135385347323</c:v>
                </c:pt>
                <c:pt idx="42">
                  <c:v>17879.522485037523</c:v>
                </c:pt>
                <c:pt idx="43">
                  <c:v>17666.018468576247</c:v>
                </c:pt>
                <c:pt idx="44">
                  <c:v>17978.199665246746</c:v>
                </c:pt>
                <c:pt idx="45">
                  <c:v>18261.961310969225</c:v>
                </c:pt>
                <c:pt idx="46">
                  <c:v>18373.417686711593</c:v>
                </c:pt>
                <c:pt idx="47">
                  <c:v>18690.444261468547</c:v>
                </c:pt>
                <c:pt idx="48">
                  <c:v>19233.285870513369</c:v>
                </c:pt>
                <c:pt idx="49">
                  <c:v>19771.392169057272</c:v>
                </c:pt>
                <c:pt idx="50">
                  <c:v>20391.877068945985</c:v>
                </c:pt>
                <c:pt idx="51">
                  <c:v>20648.034421101213</c:v>
                </c:pt>
                <c:pt idx="52">
                  <c:v>20719.525661469477</c:v>
                </c:pt>
                <c:pt idx="53">
                  <c:v>20789.046927320785</c:v>
                </c:pt>
                <c:pt idx="54">
                  <c:v>21193.399751471257</c:v>
                </c:pt>
                <c:pt idx="55">
                  <c:v>21450.000682918431</c:v>
                </c:pt>
                <c:pt idx="56">
                  <c:v>21841.591885557165</c:v>
                </c:pt>
                <c:pt idx="57">
                  <c:v>22202.17253075663</c:v>
                </c:pt>
                <c:pt idx="58">
                  <c:v>22057.350451049238</c:v>
                </c:pt>
                <c:pt idx="59">
                  <c:v>21244.207306860604</c:v>
                </c:pt>
                <c:pt idx="60">
                  <c:v>21477.477402452558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List1!$AC$8</c:f>
              <c:strCache>
                <c:ptCount val="1"/>
                <c:pt idx="0">
                  <c:v>Germany 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List1!$AC$9:$AC$69</c:f>
              <c:numCache>
                <c:formatCode>#,##0</c:formatCode>
                <c:ptCount val="61"/>
                <c:pt idx="0">
                  <c:v>3880.8871812755187</c:v>
                </c:pt>
                <c:pt idx="1">
                  <c:v>4205.8117177849936</c:v>
                </c:pt>
                <c:pt idx="2">
                  <c:v>4552.6020091530445</c:v>
                </c:pt>
                <c:pt idx="3">
                  <c:v>4905.0875974022574</c:v>
                </c:pt>
                <c:pt idx="4">
                  <c:v>5246.7996309904738</c:v>
                </c:pt>
                <c:pt idx="5">
                  <c:v>5796.9720386510771</c:v>
                </c:pt>
                <c:pt idx="6">
                  <c:v>6176.6352299219698</c:v>
                </c:pt>
                <c:pt idx="7">
                  <c:v>6492.2140840793054</c:v>
                </c:pt>
                <c:pt idx="8">
                  <c:v>6736.7652607458804</c:v>
                </c:pt>
                <c:pt idx="9">
                  <c:v>7176.6886296168595</c:v>
                </c:pt>
                <c:pt idx="10">
                  <c:v>7705.2332250597037</c:v>
                </c:pt>
                <c:pt idx="11">
                  <c:v>7952.160374714721</c:v>
                </c:pt>
                <c:pt idx="12">
                  <c:v>8222.1217810351591</c:v>
                </c:pt>
                <c:pt idx="13">
                  <c:v>8385.523537313431</c:v>
                </c:pt>
                <c:pt idx="14">
                  <c:v>8822.3535574267935</c:v>
                </c:pt>
                <c:pt idx="15">
                  <c:v>9185.7291697886849</c:v>
                </c:pt>
                <c:pt idx="16">
                  <c:v>9387.5990859690592</c:v>
                </c:pt>
                <c:pt idx="17">
                  <c:v>9396.6811138625544</c:v>
                </c:pt>
                <c:pt idx="18">
                  <c:v>9864.4500725415346</c:v>
                </c:pt>
                <c:pt idx="19">
                  <c:v>10440.360485849507</c:v>
                </c:pt>
                <c:pt idx="20">
                  <c:v>10839.145088003876</c:v>
                </c:pt>
                <c:pt idx="21">
                  <c:v>11076.768851250534</c:v>
                </c:pt>
                <c:pt idx="22">
                  <c:v>11480.848986690156</c:v>
                </c:pt>
                <c:pt idx="23">
                  <c:v>11966.464437971166</c:v>
                </c:pt>
                <c:pt idx="24">
                  <c:v>12063.031524512842</c:v>
                </c:pt>
                <c:pt idx="25">
                  <c:v>12040.607595161939</c:v>
                </c:pt>
                <c:pt idx="26">
                  <c:v>12683.847116890714</c:v>
                </c:pt>
                <c:pt idx="27">
                  <c:v>13071.902449071224</c:v>
                </c:pt>
                <c:pt idx="28">
                  <c:v>13455.319912719066</c:v>
                </c:pt>
                <c:pt idx="29">
                  <c:v>13993.300725607871</c:v>
                </c:pt>
                <c:pt idx="30">
                  <c:v>14114.030434326825</c:v>
                </c:pt>
                <c:pt idx="31">
                  <c:v>14148.598317156628</c:v>
                </c:pt>
                <c:pt idx="32">
                  <c:v>14039.640843244217</c:v>
                </c:pt>
                <c:pt idx="33">
                  <c:v>14328.856704328653</c:v>
                </c:pt>
                <c:pt idx="34">
                  <c:v>14783.183629779824</c:v>
                </c:pt>
                <c:pt idx="35">
                  <c:v>15139.761961741166</c:v>
                </c:pt>
                <c:pt idx="36">
                  <c:v>15469.014161441866</c:v>
                </c:pt>
                <c:pt idx="37">
                  <c:v>15701.373182413234</c:v>
                </c:pt>
                <c:pt idx="38">
                  <c:v>16160.114781678136</c:v>
                </c:pt>
                <c:pt idx="39">
                  <c:v>16558.120973976776</c:v>
                </c:pt>
                <c:pt idx="40">
                  <c:v>15928.845099962591</c:v>
                </c:pt>
                <c:pt idx="41">
                  <c:v>16649.523501724379</c:v>
                </c:pt>
                <c:pt idx="42">
                  <c:v>16890.560511864001</c:v>
                </c:pt>
                <c:pt idx="43">
                  <c:v>16644.680242702154</c:v>
                </c:pt>
                <c:pt idx="44">
                  <c:v>17027.786172939646</c:v>
                </c:pt>
                <c:pt idx="45">
                  <c:v>17298.819108314681</c:v>
                </c:pt>
                <c:pt idx="46">
                  <c:v>17420.220809056824</c:v>
                </c:pt>
                <c:pt idx="47">
                  <c:v>17708.525215602687</c:v>
                </c:pt>
                <c:pt idx="48">
                  <c:v>18028.880735795392</c:v>
                </c:pt>
                <c:pt idx="49">
                  <c:v>18380.04362314571</c:v>
                </c:pt>
                <c:pt idx="50">
                  <c:v>18943.516375383148</c:v>
                </c:pt>
                <c:pt idx="51">
                  <c:v>19156.689896255069</c:v>
                </c:pt>
                <c:pt idx="52">
                  <c:v>19140.378346158221</c:v>
                </c:pt>
                <c:pt idx="53">
                  <c:v>19087.572240241872</c:v>
                </c:pt>
                <c:pt idx="54">
                  <c:v>19283.670487293424</c:v>
                </c:pt>
                <c:pt idx="55">
                  <c:v>19417.057021603057</c:v>
                </c:pt>
                <c:pt idx="56">
                  <c:v>20040.620318052523</c:v>
                </c:pt>
                <c:pt idx="57">
                  <c:v>20546.936107422782</c:v>
                </c:pt>
                <c:pt idx="58">
                  <c:v>20801.437443847575</c:v>
                </c:pt>
                <c:pt idx="59">
                  <c:v>19789.8454371839</c:v>
                </c:pt>
                <c:pt idx="60">
                  <c:v>20661.445435680802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List1!$AD$8</c:f>
              <c:strCache>
                <c:ptCount val="1"/>
                <c:pt idx="0">
                  <c:v>England/GB/UK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List1!$AD$9:$AD$69</c:f>
              <c:numCache>
                <c:formatCode>#,##0</c:formatCode>
                <c:ptCount val="61"/>
                <c:pt idx="0">
                  <c:v>6939.3739900652345</c:v>
                </c:pt>
                <c:pt idx="1">
                  <c:v>7123.3644859813085</c:v>
                </c:pt>
                <c:pt idx="2">
                  <c:v>7090.7198096371212</c:v>
                </c:pt>
                <c:pt idx="3">
                  <c:v>7345.7988259245349</c:v>
                </c:pt>
                <c:pt idx="4">
                  <c:v>7619.2061459667093</c:v>
                </c:pt>
                <c:pt idx="5">
                  <c:v>7868.1348879205434</c:v>
                </c:pt>
                <c:pt idx="6">
                  <c:v>7928.7472647702407</c:v>
                </c:pt>
                <c:pt idx="7">
                  <c:v>8017.0134162939921</c:v>
                </c:pt>
                <c:pt idx="8">
                  <c:v>7965.8096491907381</c:v>
                </c:pt>
                <c:pt idx="9">
                  <c:v>8239.7990607437059</c:v>
                </c:pt>
                <c:pt idx="10">
                  <c:v>8645.2302757198504</c:v>
                </c:pt>
                <c:pt idx="11">
                  <c:v>8856.6667297896111</c:v>
                </c:pt>
                <c:pt idx="12">
                  <c:v>8865.3831719582668</c:v>
                </c:pt>
                <c:pt idx="13">
                  <c:v>9149.1841491841496</c:v>
                </c:pt>
                <c:pt idx="14">
                  <c:v>9567.9650312089052</c:v>
                </c:pt>
                <c:pt idx="15">
                  <c:v>9751.5363385464589</c:v>
                </c:pt>
                <c:pt idx="16">
                  <c:v>9885.3101037644337</c:v>
                </c:pt>
                <c:pt idx="17">
                  <c:v>10048.890991466365</c:v>
                </c:pt>
                <c:pt idx="18">
                  <c:v>10409.950374904916</c:v>
                </c:pt>
                <c:pt idx="19">
                  <c:v>10551.684967815221</c:v>
                </c:pt>
                <c:pt idx="20">
                  <c:v>10767.471958584987</c:v>
                </c:pt>
                <c:pt idx="21">
                  <c:v>10941.474233995743</c:v>
                </c:pt>
                <c:pt idx="22">
                  <c:v>11293.924642022861</c:v>
                </c:pt>
                <c:pt idx="23">
                  <c:v>12025.280199252802</c:v>
                </c:pt>
                <c:pt idx="24">
                  <c:v>11858.903671030164</c:v>
                </c:pt>
                <c:pt idx="25">
                  <c:v>11847.087076403095</c:v>
                </c:pt>
                <c:pt idx="26">
                  <c:v>12114.952140340889</c:v>
                </c:pt>
                <c:pt idx="27">
                  <c:v>12383.613093860695</c:v>
                </c:pt>
                <c:pt idx="28">
                  <c:v>12827.834849644809</c:v>
                </c:pt>
                <c:pt idx="29">
                  <c:v>13167.283204097603</c:v>
                </c:pt>
                <c:pt idx="30">
                  <c:v>12931.49128103136</c:v>
                </c:pt>
                <c:pt idx="31">
                  <c:v>12747.426302481243</c:v>
                </c:pt>
                <c:pt idx="32">
                  <c:v>12954.64740105841</c:v>
                </c:pt>
                <c:pt idx="33">
                  <c:v>13404.466833690942</c:v>
                </c:pt>
                <c:pt idx="34">
                  <c:v>13720.057238973992</c:v>
                </c:pt>
                <c:pt idx="35">
                  <c:v>14164.54610577419</c:v>
                </c:pt>
                <c:pt idx="36">
                  <c:v>14741.815746318507</c:v>
                </c:pt>
                <c:pt idx="37">
                  <c:v>15393.437392618882</c:v>
                </c:pt>
                <c:pt idx="38">
                  <c:v>16109.99642527258</c:v>
                </c:pt>
                <c:pt idx="39">
                  <c:v>16413.722920989137</c:v>
                </c:pt>
                <c:pt idx="40">
                  <c:v>16429.911584495658</c:v>
                </c:pt>
                <c:pt idx="41">
                  <c:v>16155.292279578831</c:v>
                </c:pt>
                <c:pt idx="42">
                  <c:v>16133.494698974384</c:v>
                </c:pt>
                <c:pt idx="43">
                  <c:v>16458.296159635553</c:v>
                </c:pt>
                <c:pt idx="44">
                  <c:v>17117.941687196901</c:v>
                </c:pt>
                <c:pt idx="45">
                  <c:v>17585.527396276437</c:v>
                </c:pt>
                <c:pt idx="46">
                  <c:v>18044.003183377976</c:v>
                </c:pt>
                <c:pt idx="47">
                  <c:v>19115.072462085736</c:v>
                </c:pt>
                <c:pt idx="48">
                  <c:v>19724.085413065444</c:v>
                </c:pt>
                <c:pt idx="49">
                  <c:v>20269.481542579528</c:v>
                </c:pt>
                <c:pt idx="50">
                  <c:v>21045.720019775421</c:v>
                </c:pt>
                <c:pt idx="51">
                  <c:v>21567.35402910252</c:v>
                </c:pt>
                <c:pt idx="52">
                  <c:v>22008.006231145475</c:v>
                </c:pt>
                <c:pt idx="53">
                  <c:v>22762.765048987072</c:v>
                </c:pt>
                <c:pt idx="54">
                  <c:v>23306.559580957412</c:v>
                </c:pt>
                <c:pt idx="55">
                  <c:v>23810.431674391606</c:v>
                </c:pt>
                <c:pt idx="56">
                  <c:v>24285.282650144403</c:v>
                </c:pt>
                <c:pt idx="57">
                  <c:v>25002.119099661428</c:v>
                </c:pt>
                <c:pt idx="58">
                  <c:v>24602.13363468245</c:v>
                </c:pt>
                <c:pt idx="59">
                  <c:v>23489.355012713811</c:v>
                </c:pt>
                <c:pt idx="60">
                  <c:v>23777.155757682725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List1!$AE$8</c:f>
              <c:strCache>
                <c:ptCount val="1"/>
                <c:pt idx="0">
                  <c:v>USA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List1!$AE$9:$AE$69</c:f>
              <c:numCache>
                <c:formatCode>#,##0</c:formatCode>
                <c:ptCount val="61"/>
                <c:pt idx="0">
                  <c:v>9561.3478600652797</c:v>
                </c:pt>
                <c:pt idx="1">
                  <c:v>10116.246335825619</c:v>
                </c:pt>
                <c:pt idx="2">
                  <c:v>10315.544610385077</c:v>
                </c:pt>
                <c:pt idx="3">
                  <c:v>10612.608000799082</c:v>
                </c:pt>
                <c:pt idx="4">
                  <c:v>10359.108363083189</c:v>
                </c:pt>
                <c:pt idx="5">
                  <c:v>10896.854716719601</c:v>
                </c:pt>
                <c:pt idx="6">
                  <c:v>10914.282161950941</c:v>
                </c:pt>
                <c:pt idx="7">
                  <c:v>10919.986742952833</c:v>
                </c:pt>
                <c:pt idx="8">
                  <c:v>10630.528013174597</c:v>
                </c:pt>
                <c:pt idx="9">
                  <c:v>11230.16926277906</c:v>
                </c:pt>
                <c:pt idx="10">
                  <c:v>11328.475516269904</c:v>
                </c:pt>
                <c:pt idx="11">
                  <c:v>11401.734434457867</c:v>
                </c:pt>
                <c:pt idx="12">
                  <c:v>11904.984507178162</c:v>
                </c:pt>
                <c:pt idx="13">
                  <c:v>12242.340495238901</c:v>
                </c:pt>
                <c:pt idx="14">
                  <c:v>12772.566431634954</c:v>
                </c:pt>
                <c:pt idx="15">
                  <c:v>13418.701718450051</c:v>
                </c:pt>
                <c:pt idx="16">
                  <c:v>14133.526658526658</c:v>
                </c:pt>
                <c:pt idx="17">
                  <c:v>14330.030395748621</c:v>
                </c:pt>
                <c:pt idx="18">
                  <c:v>14862.938825944417</c:v>
                </c:pt>
                <c:pt idx="19">
                  <c:v>15179.408615679135</c:v>
                </c:pt>
                <c:pt idx="20">
                  <c:v>15029.846087821626</c:v>
                </c:pt>
                <c:pt idx="21">
                  <c:v>15304.298833194485</c:v>
                </c:pt>
                <c:pt idx="22">
                  <c:v>15943.867439112702</c:v>
                </c:pt>
                <c:pt idx="23">
                  <c:v>16689.343067071241</c:v>
                </c:pt>
                <c:pt idx="24">
                  <c:v>16491.269744779151</c:v>
                </c:pt>
                <c:pt idx="25">
                  <c:v>16283.632676306759</c:v>
                </c:pt>
                <c:pt idx="26">
                  <c:v>16975.086568670169</c:v>
                </c:pt>
                <c:pt idx="27">
                  <c:v>17566.502753826528</c:v>
                </c:pt>
                <c:pt idx="28">
                  <c:v>18372.972123009189</c:v>
                </c:pt>
                <c:pt idx="29">
                  <c:v>18789.393703761303</c:v>
                </c:pt>
                <c:pt idx="30">
                  <c:v>18577.36665413365</c:v>
                </c:pt>
                <c:pt idx="31">
                  <c:v>18855.55486999598</c:v>
                </c:pt>
                <c:pt idx="32">
                  <c:v>18325.120263083551</c:v>
                </c:pt>
                <c:pt idx="33">
                  <c:v>18920.156391092147</c:v>
                </c:pt>
                <c:pt idx="34">
                  <c:v>20122.667101821073</c:v>
                </c:pt>
                <c:pt idx="35">
                  <c:v>20717.322960076497</c:v>
                </c:pt>
                <c:pt idx="36">
                  <c:v>21236.085463351239</c:v>
                </c:pt>
                <c:pt idx="37">
                  <c:v>21787.693674127881</c:v>
                </c:pt>
                <c:pt idx="38">
                  <c:v>22499.441620233243</c:v>
                </c:pt>
                <c:pt idx="39">
                  <c:v>23059.278193599523</c:v>
                </c:pt>
                <c:pt idx="40">
                  <c:v>23200.560312401587</c:v>
                </c:pt>
                <c:pt idx="41">
                  <c:v>22832.790045888927</c:v>
                </c:pt>
                <c:pt idx="42">
                  <c:v>23284.981879676943</c:v>
                </c:pt>
                <c:pt idx="43">
                  <c:v>23640.112579572778</c:v>
                </c:pt>
                <c:pt idx="44">
                  <c:v>24312.788958487981</c:v>
                </c:pt>
                <c:pt idx="45">
                  <c:v>24637.329856251428</c:v>
                </c:pt>
                <c:pt idx="46">
                  <c:v>25263.10164908837</c:v>
                </c:pt>
                <c:pt idx="47">
                  <c:v>26074.239422588977</c:v>
                </c:pt>
                <c:pt idx="48">
                  <c:v>26893.450858320128</c:v>
                </c:pt>
                <c:pt idx="49">
                  <c:v>27869.812027671189</c:v>
                </c:pt>
                <c:pt idx="50">
                  <c:v>28701.934318309348</c:v>
                </c:pt>
                <c:pt idx="51">
                  <c:v>28726.094319273969</c:v>
                </c:pt>
                <c:pt idx="52">
                  <c:v>28976.930192684358</c:v>
                </c:pt>
                <c:pt idx="53">
                  <c:v>29458.922506871182</c:v>
                </c:pt>
                <c:pt idx="54">
                  <c:v>30199.800860551808</c:v>
                </c:pt>
                <c:pt idx="55">
                  <c:v>30841.645496424466</c:v>
                </c:pt>
                <c:pt idx="56">
                  <c:v>31357.539587735886</c:v>
                </c:pt>
                <c:pt idx="57">
                  <c:v>31654.926754922406</c:v>
                </c:pt>
                <c:pt idx="58">
                  <c:v>31251.266490333088</c:v>
                </c:pt>
                <c:pt idx="59">
                  <c:v>29898.64421649179</c:v>
                </c:pt>
                <c:pt idx="60">
                  <c:v>30491.34438076369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List1!$AF$8</c:f>
              <c:strCache>
                <c:ptCount val="1"/>
                <c:pt idx="0">
                  <c:v>Czecho-slovakia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List1!$AF$9:$AF$69</c:f>
              <c:numCache>
                <c:formatCode>#,##0</c:formatCode>
                <c:ptCount val="61"/>
                <c:pt idx="0">
                  <c:v>3500.6371254552423</c:v>
                </c:pt>
                <c:pt idx="1">
                  <c:v>3523.7293612397266</c:v>
                </c:pt>
                <c:pt idx="2">
                  <c:v>3597.6345112118688</c:v>
                </c:pt>
                <c:pt idx="3">
                  <c:v>3544.2148811752504</c:v>
                </c:pt>
                <c:pt idx="4">
                  <c:v>3651.5657193762127</c:v>
                </c:pt>
                <c:pt idx="5">
                  <c:v>3921.8863209652286</c:v>
                </c:pt>
                <c:pt idx="6">
                  <c:v>4110.0834492602226</c:v>
                </c:pt>
                <c:pt idx="7">
                  <c:v>4319.7646838922028</c:v>
                </c:pt>
                <c:pt idx="8">
                  <c:v>4609.9773501683248</c:v>
                </c:pt>
                <c:pt idx="9">
                  <c:v>4779.849783765937</c:v>
                </c:pt>
                <c:pt idx="10">
                  <c:v>5108.3185113324407</c:v>
                </c:pt>
                <c:pt idx="11">
                  <c:v>5263.4838036593837</c:v>
                </c:pt>
                <c:pt idx="12">
                  <c:v>5303.6648025998948</c:v>
                </c:pt>
                <c:pt idx="13">
                  <c:v>5169.6987305917855</c:v>
                </c:pt>
                <c:pt idx="14">
                  <c:v>5372.4531304971269</c:v>
                </c:pt>
                <c:pt idx="15">
                  <c:v>5532.7009828395121</c:v>
                </c:pt>
                <c:pt idx="16">
                  <c:v>5740.6161360446149</c:v>
                </c:pt>
                <c:pt idx="17">
                  <c:v>5964.2524512814634</c:v>
                </c:pt>
                <c:pt idx="18">
                  <c:v>6222.5067512519481</c:v>
                </c:pt>
                <c:pt idx="19">
                  <c:v>6353.8937287177614</c:v>
                </c:pt>
                <c:pt idx="20">
                  <c:v>6466.3398726428313</c:v>
                </c:pt>
                <c:pt idx="21">
                  <c:v>6658.3532345608082</c:v>
                </c:pt>
                <c:pt idx="22">
                  <c:v>6858.4152360937042</c:v>
                </c:pt>
                <c:pt idx="23">
                  <c:v>7041.2688925133634</c:v>
                </c:pt>
                <c:pt idx="24">
                  <c:v>7242.8376608826238</c:v>
                </c:pt>
                <c:pt idx="25">
                  <c:v>7399.3287332052132</c:v>
                </c:pt>
                <c:pt idx="26">
                  <c:v>7461.1593775730571</c:v>
                </c:pt>
                <c:pt idx="27">
                  <c:v>7743.5256841828705</c:v>
                </c:pt>
                <c:pt idx="28">
                  <c:v>7786.4329619181417</c:v>
                </c:pt>
                <c:pt idx="29">
                  <c:v>7804.3874686738163</c:v>
                </c:pt>
                <c:pt idx="30">
                  <c:v>7982.0160370616795</c:v>
                </c:pt>
                <c:pt idx="31">
                  <c:v>7912.4679466996167</c:v>
                </c:pt>
                <c:pt idx="32">
                  <c:v>8045.4508072033959</c:v>
                </c:pt>
                <c:pt idx="33">
                  <c:v>8147.2049110608468</c:v>
                </c:pt>
                <c:pt idx="34">
                  <c:v>8319.4506887387506</c:v>
                </c:pt>
                <c:pt idx="35">
                  <c:v>8367.152164262212</c:v>
                </c:pt>
                <c:pt idx="36">
                  <c:v>8507.2192892625881</c:v>
                </c:pt>
                <c:pt idx="37">
                  <c:v>8533.7139616068616</c:v>
                </c:pt>
                <c:pt idx="38">
                  <c:v>8708.7439087177681</c:v>
                </c:pt>
                <c:pt idx="39">
                  <c:v>8767.7843152566638</c:v>
                </c:pt>
                <c:pt idx="40">
                  <c:v>8512.6440634646642</c:v>
                </c:pt>
                <c:pt idx="41">
                  <c:v>7438.5982471031521</c:v>
                </c:pt>
                <c:pt idx="42">
                  <c:v>7254.1906791842284</c:v>
                </c:pt>
                <c:pt idx="43">
                  <c:v>7282.4905543191344</c:v>
                </c:pt>
                <c:pt idx="44">
                  <c:v>7516.6729078564349</c:v>
                </c:pt>
                <c:pt idx="45">
                  <c:v>7955.7901541686488</c:v>
                </c:pt>
                <c:pt idx="46">
                  <c:v>8374.4530605973487</c:v>
                </c:pt>
                <c:pt idx="47">
                  <c:v>8438.7772798800306</c:v>
                </c:pt>
                <c:pt idx="48">
                  <c:v>8542.7024352105909</c:v>
                </c:pt>
                <c:pt idx="49">
                  <c:v>8643.2759766728868</c:v>
                </c:pt>
                <c:pt idx="50">
                  <c:v>8929.9260710445451</c:v>
                </c:pt>
                <c:pt idx="51">
                  <c:v>9219.4058973676511</c:v>
                </c:pt>
                <c:pt idx="52">
                  <c:v>9489.0200972147304</c:v>
                </c:pt>
                <c:pt idx="53">
                  <c:v>9876.4901078602888</c:v>
                </c:pt>
                <c:pt idx="54">
                  <c:v>10353.485537420827</c:v>
                </c:pt>
                <c:pt idx="55">
                  <c:v>11047.391928537247</c:v>
                </c:pt>
                <c:pt idx="56">
                  <c:v>11868.640310305009</c:v>
                </c:pt>
                <c:pt idx="57">
                  <c:v>12733.016505860778</c:v>
                </c:pt>
                <c:pt idx="58">
                  <c:v>13241.308546903865</c:v>
                </c:pt>
                <c:pt idx="59">
                  <c:v>12609.979617159863</c:v>
                </c:pt>
                <c:pt idx="60">
                  <c:v>13020.092508874101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List1!$AG$8</c:f>
              <c:strCache>
                <c:ptCount val="1"/>
                <c:pt idx="0">
                  <c:v>F. USSR 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List1!$AG$9:$AG$69</c:f>
              <c:numCache>
                <c:formatCode>#,##0</c:formatCode>
                <c:ptCount val="61"/>
                <c:pt idx="0">
                  <c:v>2841.45804811279</c:v>
                </c:pt>
                <c:pt idx="1">
                  <c:v>2805.8527950233238</c:v>
                </c:pt>
                <c:pt idx="2">
                  <c:v>2936.6411725386993</c:v>
                </c:pt>
                <c:pt idx="3">
                  <c:v>3012.5866809291156</c:v>
                </c:pt>
                <c:pt idx="4">
                  <c:v>3106.1358680059761</c:v>
                </c:pt>
                <c:pt idx="5">
                  <c:v>3312.8068343506548</c:v>
                </c:pt>
                <c:pt idx="6">
                  <c:v>3566.3271993014455</c:v>
                </c:pt>
                <c:pt idx="7">
                  <c:v>3575.7902607777082</c:v>
                </c:pt>
                <c:pt idx="8">
                  <c:v>3777.0985567874409</c:v>
                </c:pt>
                <c:pt idx="9">
                  <c:v>3669.0903716073667</c:v>
                </c:pt>
                <c:pt idx="10">
                  <c:v>3945.3375081934714</c:v>
                </c:pt>
                <c:pt idx="11">
                  <c:v>4097.8314918136239</c:v>
                </c:pt>
                <c:pt idx="12">
                  <c:v>4140.2145975010844</c:v>
                </c:pt>
                <c:pt idx="13">
                  <c:v>3985.1922521001275</c:v>
                </c:pt>
                <c:pt idx="14">
                  <c:v>4438.8933287371865</c:v>
                </c:pt>
                <c:pt idx="15">
                  <c:v>4633.6519986649782</c:v>
                </c:pt>
                <c:pt idx="16">
                  <c:v>4803.7075206907612</c:v>
                </c:pt>
                <c:pt idx="17">
                  <c:v>4962.9631940222152</c:v>
                </c:pt>
                <c:pt idx="18">
                  <c:v>5201.8998498702231</c:v>
                </c:pt>
                <c:pt idx="19">
                  <c:v>5225.2982399390166</c:v>
                </c:pt>
                <c:pt idx="20">
                  <c:v>5575.0103927936789</c:v>
                </c:pt>
                <c:pt idx="21">
                  <c:v>5667.2450134212359</c:v>
                </c:pt>
                <c:pt idx="22">
                  <c:v>5642.8940874612426</c:v>
                </c:pt>
                <c:pt idx="23">
                  <c:v>6059.2510471447176</c:v>
                </c:pt>
                <c:pt idx="24">
                  <c:v>6175.7964922694109</c:v>
                </c:pt>
                <c:pt idx="25">
                  <c:v>6134.7125672174116</c:v>
                </c:pt>
                <c:pt idx="26">
                  <c:v>6363.1720449372824</c:v>
                </c:pt>
                <c:pt idx="27">
                  <c:v>6454.464080897108</c:v>
                </c:pt>
                <c:pt idx="28">
                  <c:v>6558.5149529066848</c:v>
                </c:pt>
                <c:pt idx="29">
                  <c:v>6472.3375638182879</c:v>
                </c:pt>
                <c:pt idx="30">
                  <c:v>6427.2436607242771</c:v>
                </c:pt>
                <c:pt idx="31">
                  <c:v>6432.6402196171339</c:v>
                </c:pt>
                <c:pt idx="32">
                  <c:v>6535.9745920164933</c:v>
                </c:pt>
                <c:pt idx="33">
                  <c:v>6687.2383280195081</c:v>
                </c:pt>
                <c:pt idx="34">
                  <c:v>6709.0034729268937</c:v>
                </c:pt>
                <c:pt idx="35">
                  <c:v>6708.4570786290251</c:v>
                </c:pt>
                <c:pt idx="36">
                  <c:v>6922.5462014295363</c:v>
                </c:pt>
                <c:pt idx="37">
                  <c:v>6952.0020062102203</c:v>
                </c:pt>
                <c:pt idx="38">
                  <c:v>7042.5836185760745</c:v>
                </c:pt>
                <c:pt idx="39">
                  <c:v>7111.7780838065228</c:v>
                </c:pt>
                <c:pt idx="40">
                  <c:v>6894.1075935006165</c:v>
                </c:pt>
                <c:pt idx="41">
                  <c:v>6425.0725636583529</c:v>
                </c:pt>
                <c:pt idx="42">
                  <c:v>5473.7786940884371</c:v>
                </c:pt>
                <c:pt idx="43">
                  <c:v>4929.0302964907178</c:v>
                </c:pt>
                <c:pt idx="44">
                  <c:v>4246.550568719028</c:v>
                </c:pt>
                <c:pt idx="45">
                  <c:v>4024.1452802393792</c:v>
                </c:pt>
                <c:pt idx="46">
                  <c:v>3909.1383922838991</c:v>
                </c:pt>
                <c:pt idx="47">
                  <c:v>3992.7157512533149</c:v>
                </c:pt>
                <c:pt idx="48">
                  <c:v>3904.7940743102108</c:v>
                </c:pt>
                <c:pt idx="49">
                  <c:v>4094.6029932659903</c:v>
                </c:pt>
                <c:pt idx="50">
                  <c:v>4457.7559846674394</c:v>
                </c:pt>
                <c:pt idx="51">
                  <c:v>4746.8948290297476</c:v>
                </c:pt>
                <c:pt idx="52">
                  <c:v>5016.940047065621</c:v>
                </c:pt>
                <c:pt idx="53">
                  <c:v>5417.1889613802023</c:v>
                </c:pt>
                <c:pt idx="54">
                  <c:v>5873.8562410664263</c:v>
                </c:pt>
                <c:pt idx="55">
                  <c:v>6296.3038541979449</c:v>
                </c:pt>
                <c:pt idx="56">
                  <c:v>6868.1533023441134</c:v>
                </c:pt>
                <c:pt idx="57">
                  <c:v>7493.123035324069</c:v>
                </c:pt>
                <c:pt idx="58">
                  <c:v>7877.6249186689201</c:v>
                </c:pt>
                <c:pt idx="59">
                  <c:v>7391.1682729676786</c:v>
                </c:pt>
                <c:pt idx="60">
                  <c:v>7733.2983183219667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List1!$AH$8</c:f>
              <c:strCache>
                <c:ptCount val="1"/>
                <c:pt idx="0">
                  <c:v>Brazil 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List1!$AH$9:$AH$69</c:f>
              <c:numCache>
                <c:formatCode>#,##0</c:formatCode>
                <c:ptCount val="61"/>
                <c:pt idx="0">
                  <c:v>1671.7226694010403</c:v>
                </c:pt>
                <c:pt idx="1">
                  <c:v>1702.1019089332567</c:v>
                </c:pt>
                <c:pt idx="2">
                  <c:v>1752.2352345900965</c:v>
                </c:pt>
                <c:pt idx="3">
                  <c:v>1784.1685211244628</c:v>
                </c:pt>
                <c:pt idx="4">
                  <c:v>1847.5986493506441</c:v>
                </c:pt>
                <c:pt idx="5">
                  <c:v>1925.7434242159256</c:v>
                </c:pt>
                <c:pt idx="6">
                  <c:v>1896.435994020115</c:v>
                </c:pt>
                <c:pt idx="7">
                  <c:v>1994.121508523471</c:v>
                </c:pt>
                <c:pt idx="8">
                  <c:v>2111.2130412038887</c:v>
                </c:pt>
                <c:pt idx="9">
                  <c:v>2221.0013151993194</c:v>
                </c:pt>
                <c:pt idx="10">
                  <c:v>2334.8552008157912</c:v>
                </c:pt>
                <c:pt idx="11">
                  <c:v>2437.2738322001751</c:v>
                </c:pt>
                <c:pt idx="12">
                  <c:v>2510.9617528494114</c:v>
                </c:pt>
                <c:pt idx="13">
                  <c:v>2463.2326342878173</c:v>
                </c:pt>
                <c:pt idx="14">
                  <c:v>2472.1776042599063</c:v>
                </c:pt>
                <c:pt idx="15">
                  <c:v>2448.3918651637518</c:v>
                </c:pt>
                <c:pt idx="16">
                  <c:v>2526.735225753187</c:v>
                </c:pt>
                <c:pt idx="17">
                  <c:v>2553.9744696590701</c:v>
                </c:pt>
                <c:pt idx="18">
                  <c:v>2704.2450821297916</c:v>
                </c:pt>
                <c:pt idx="19">
                  <c:v>2859.8418151741153</c:v>
                </c:pt>
                <c:pt idx="20">
                  <c:v>3056.7189096869261</c:v>
                </c:pt>
                <c:pt idx="21">
                  <c:v>3278.4714801811429</c:v>
                </c:pt>
                <c:pt idx="22">
                  <c:v>3537.8789380811704</c:v>
                </c:pt>
                <c:pt idx="23">
                  <c:v>3880.1213374165563</c:v>
                </c:pt>
                <c:pt idx="24">
                  <c:v>4080.9365052457106</c:v>
                </c:pt>
                <c:pt idx="25">
                  <c:v>4187.3823234967258</c:v>
                </c:pt>
                <c:pt idx="26">
                  <c:v>4469.6199922941141</c:v>
                </c:pt>
                <c:pt idx="27">
                  <c:v>4565.3607057609752</c:v>
                </c:pt>
                <c:pt idx="28">
                  <c:v>4678.4065798117863</c:v>
                </c:pt>
                <c:pt idx="29">
                  <c:v>4889.9592842690736</c:v>
                </c:pt>
                <c:pt idx="30">
                  <c:v>5195.0333279141605</c:v>
                </c:pt>
                <c:pt idx="31">
                  <c:v>4849.569813956442</c:v>
                </c:pt>
                <c:pt idx="32">
                  <c:v>4762.8266732802176</c:v>
                </c:pt>
                <c:pt idx="33">
                  <c:v>4498.143376780843</c:v>
                </c:pt>
                <c:pt idx="34">
                  <c:v>4643.2267500129919</c:v>
                </c:pt>
                <c:pt idx="35">
                  <c:v>4913.9625278420754</c:v>
                </c:pt>
                <c:pt idx="36">
                  <c:v>5201.6605323975009</c:v>
                </c:pt>
                <c:pt idx="37">
                  <c:v>5269.529529389556</c:v>
                </c:pt>
                <c:pt idx="38">
                  <c:v>5154.5522475029647</c:v>
                </c:pt>
                <c:pt idx="39">
                  <c:v>5223.6796964865898</c:v>
                </c:pt>
                <c:pt idx="40">
                  <c:v>4920.0568895944962</c:v>
                </c:pt>
                <c:pt idx="41">
                  <c:v>4887.8123581565069</c:v>
                </c:pt>
                <c:pt idx="42">
                  <c:v>4782.2112061579392</c:v>
                </c:pt>
                <c:pt idx="43">
                  <c:v>4937.4847344401796</c:v>
                </c:pt>
                <c:pt idx="44">
                  <c:v>5144.8909690785495</c:v>
                </c:pt>
                <c:pt idx="45">
                  <c:v>5280.4355506873189</c:v>
                </c:pt>
                <c:pt idx="46">
                  <c:v>5313.3279941880728</c:v>
                </c:pt>
                <c:pt idx="47">
                  <c:v>5411.3277409610509</c:v>
                </c:pt>
                <c:pt idx="48">
                  <c:v>5333.8949619953582</c:v>
                </c:pt>
                <c:pt idx="49">
                  <c:v>5269.8671019499798</c:v>
                </c:pt>
                <c:pt idx="50">
                  <c:v>5417.9433197499093</c:v>
                </c:pt>
                <c:pt idx="51">
                  <c:v>5412.2552804194711</c:v>
                </c:pt>
                <c:pt idx="52">
                  <c:v>5481.2466250300649</c:v>
                </c:pt>
                <c:pt idx="53">
                  <c:v>5472.38803077579</c:v>
                </c:pt>
                <c:pt idx="54">
                  <c:v>5713.4131651081998</c:v>
                </c:pt>
                <c:pt idx="55">
                  <c:v>5824.471363156561</c:v>
                </c:pt>
                <c:pt idx="56">
                  <c:v>5987.8086349705882</c:v>
                </c:pt>
                <c:pt idx="57">
                  <c:v>6284.5260900796375</c:v>
                </c:pt>
                <c:pt idx="58">
                  <c:v>6542.0117794684884</c:v>
                </c:pt>
                <c:pt idx="59">
                  <c:v>6456.9638545526195</c:v>
                </c:pt>
                <c:pt idx="60">
                  <c:v>6879.0548624434205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List1!$AI$8</c:f>
              <c:strCache>
                <c:ptCount val="1"/>
                <c:pt idx="0">
                  <c:v>India 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List1!$AI$9:$AI$69</c:f>
              <c:numCache>
                <c:formatCode>#,##0</c:formatCode>
                <c:ptCount val="61"/>
                <c:pt idx="0">
                  <c:v>619.00278551532028</c:v>
                </c:pt>
                <c:pt idx="1">
                  <c:v>622.90958904109596</c:v>
                </c:pt>
                <c:pt idx="2">
                  <c:v>629.43010752688167</c:v>
                </c:pt>
                <c:pt idx="3">
                  <c:v>656.89445910290237</c:v>
                </c:pt>
                <c:pt idx="4">
                  <c:v>671.66321243523316</c:v>
                </c:pt>
                <c:pt idx="5">
                  <c:v>675.64122137404581</c:v>
                </c:pt>
                <c:pt idx="6">
                  <c:v>700.69326683291763</c:v>
                </c:pt>
                <c:pt idx="7">
                  <c:v>679.52078239608807</c:v>
                </c:pt>
                <c:pt idx="8">
                  <c:v>715.63875598086122</c:v>
                </c:pt>
                <c:pt idx="9">
                  <c:v>717.13380281690138</c:v>
                </c:pt>
                <c:pt idx="10">
                  <c:v>753.24884792626722</c:v>
                </c:pt>
                <c:pt idx="11">
                  <c:v>758.43243243243239</c:v>
                </c:pt>
                <c:pt idx="12">
                  <c:v>758.15859030837009</c:v>
                </c:pt>
                <c:pt idx="13">
                  <c:v>778.96982758620697</c:v>
                </c:pt>
                <c:pt idx="14">
                  <c:v>821.22784810126586</c:v>
                </c:pt>
                <c:pt idx="15">
                  <c:v>770.75051546391751</c:v>
                </c:pt>
                <c:pt idx="16">
                  <c:v>762.03434343434344</c:v>
                </c:pt>
                <c:pt idx="17">
                  <c:v>807.01383399209476</c:v>
                </c:pt>
                <c:pt idx="18">
                  <c:v>808.70077220077224</c:v>
                </c:pt>
                <c:pt idx="19">
                  <c:v>844.74858223062381</c:v>
                </c:pt>
                <c:pt idx="20">
                  <c:v>867.992606284658</c:v>
                </c:pt>
                <c:pt idx="21">
                  <c:v>856.20577617328524</c:v>
                </c:pt>
                <c:pt idx="22">
                  <c:v>833.80246913580243</c:v>
                </c:pt>
                <c:pt idx="23">
                  <c:v>853.15862068965521</c:v>
                </c:pt>
                <c:pt idx="24">
                  <c:v>843.41652613827989</c:v>
                </c:pt>
                <c:pt idx="25">
                  <c:v>897.33607907742999</c:v>
                </c:pt>
                <c:pt idx="26">
                  <c:v>889.35806451612905</c:v>
                </c:pt>
                <c:pt idx="27">
                  <c:v>936.64668769716081</c:v>
                </c:pt>
                <c:pt idx="28">
                  <c:v>965.5787037037037</c:v>
                </c:pt>
                <c:pt idx="29">
                  <c:v>895.34638554216872</c:v>
                </c:pt>
                <c:pt idx="30">
                  <c:v>938.44182621502216</c:v>
                </c:pt>
                <c:pt idx="31">
                  <c:v>976.70809248554917</c:v>
                </c:pt>
                <c:pt idx="32">
                  <c:v>985.45903954802259</c:v>
                </c:pt>
                <c:pt idx="33">
                  <c:v>1042.7966804979253</c:v>
                </c:pt>
                <c:pt idx="34">
                  <c:v>1059.5967523680649</c:v>
                </c:pt>
                <c:pt idx="35">
                  <c:v>1078.6013245033112</c:v>
                </c:pt>
                <c:pt idx="36">
                  <c:v>1101.1543450064851</c:v>
                </c:pt>
                <c:pt idx="37">
                  <c:v>1124.560913705584</c:v>
                </c:pt>
                <c:pt idx="38">
                  <c:v>1215.927950310559</c:v>
                </c:pt>
                <c:pt idx="39">
                  <c:v>1269.9659367396594</c:v>
                </c:pt>
                <c:pt idx="40">
                  <c:v>1308.8200238379022</c:v>
                </c:pt>
                <c:pt idx="41">
                  <c:v>1304.6468413679363</c:v>
                </c:pt>
                <c:pt idx="42">
                  <c:v>1350.3218538931526</c:v>
                </c:pt>
                <c:pt idx="43">
                  <c:v>1401.4739141391028</c:v>
                </c:pt>
                <c:pt idx="44">
                  <c:v>1464.236075971841</c:v>
                </c:pt>
                <c:pt idx="45">
                  <c:v>1542.5449784913901</c:v>
                </c:pt>
                <c:pt idx="46">
                  <c:v>1635.406946887317</c:v>
                </c:pt>
                <c:pt idx="47">
                  <c:v>1674.9891948509287</c:v>
                </c:pt>
                <c:pt idx="48">
                  <c:v>1755.0520712415894</c:v>
                </c:pt>
                <c:pt idx="49">
                  <c:v>1835.2974169696809</c:v>
                </c:pt>
                <c:pt idx="50">
                  <c:v>1882.3768379204162</c:v>
                </c:pt>
                <c:pt idx="51">
                  <c:v>1956.7832033715376</c:v>
                </c:pt>
                <c:pt idx="52">
                  <c:v>1996.5153492720433</c:v>
                </c:pt>
                <c:pt idx="53">
                  <c:v>2129.7305352982121</c:v>
                </c:pt>
                <c:pt idx="54">
                  <c:v>2273.195248529109</c:v>
                </c:pt>
                <c:pt idx="55">
                  <c:v>2423.7881402351759</c:v>
                </c:pt>
                <c:pt idx="56">
                  <c:v>2612.3634765776087</c:v>
                </c:pt>
                <c:pt idx="57">
                  <c:v>2810.0081779609268</c:v>
                </c:pt>
                <c:pt idx="58">
                  <c:v>2951.6124707751596</c:v>
                </c:pt>
                <c:pt idx="59">
                  <c:v>3154.1236851959156</c:v>
                </c:pt>
                <c:pt idx="60">
                  <c:v>3371.6009977016383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List1!$AJ$8</c:f>
              <c:strCache>
                <c:ptCount val="1"/>
                <c:pt idx="0">
                  <c:v>Nigeria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List1!$AJ$9:$AJ$69</c:f>
              <c:numCache>
                <c:formatCode>#,##0</c:formatCode>
                <c:ptCount val="61"/>
                <c:pt idx="0">
                  <c:v>752.68132376153039</c:v>
                </c:pt>
                <c:pt idx="1">
                  <c:v>791.82151354634323</c:v>
                </c:pt>
                <c:pt idx="2">
                  <c:v>830.25121767741393</c:v>
                </c:pt>
                <c:pt idx="3">
                  <c:v>831.26513085444492</c:v>
                </c:pt>
                <c:pt idx="4">
                  <c:v>867.34072331180084</c:v>
                </c:pt>
                <c:pt idx="5">
                  <c:v>864.70256971547485</c:v>
                </c:pt>
                <c:pt idx="6">
                  <c:v>820.72041789225489</c:v>
                </c:pt>
                <c:pt idx="7">
                  <c:v>830.02375529120718</c:v>
                </c:pt>
                <c:pt idx="8">
                  <c:v>797.19969395731061</c:v>
                </c:pt>
                <c:pt idx="9">
                  <c:v>808.2419918735668</c:v>
                </c:pt>
                <c:pt idx="10">
                  <c:v>820.27932632525119</c:v>
                </c:pt>
                <c:pt idx="11">
                  <c:v>823.66254114968342</c:v>
                </c:pt>
                <c:pt idx="12">
                  <c:v>845.71820667680754</c:v>
                </c:pt>
                <c:pt idx="13">
                  <c:v>898.54425197797116</c:v>
                </c:pt>
                <c:pt idx="14">
                  <c:v>910.13676976728118</c:v>
                </c:pt>
                <c:pt idx="15">
                  <c:v>943.5945476587907</c:v>
                </c:pt>
                <c:pt idx="16">
                  <c:v>886.88706047911103</c:v>
                </c:pt>
                <c:pt idx="17">
                  <c:v>727.63823972070327</c:v>
                </c:pt>
                <c:pt idx="18">
                  <c:v>699.11825240859491</c:v>
                </c:pt>
                <c:pt idx="19">
                  <c:v>861.30226448607766</c:v>
                </c:pt>
                <c:pt idx="20">
                  <c:v>1094.0534295374368</c:v>
                </c:pt>
                <c:pt idx="21">
                  <c:v>1187.5694935604931</c:v>
                </c:pt>
                <c:pt idx="22">
                  <c:v>1196.624231266363</c:v>
                </c:pt>
                <c:pt idx="23">
                  <c:v>1261.6553315567114</c:v>
                </c:pt>
                <c:pt idx="24">
                  <c:v>1366.9152810937906</c:v>
                </c:pt>
                <c:pt idx="25">
                  <c:v>1286.8961580578712</c:v>
                </c:pt>
                <c:pt idx="26">
                  <c:v>1384.5834470485545</c:v>
                </c:pt>
                <c:pt idx="27">
                  <c:v>1392.5094390629947</c:v>
                </c:pt>
                <c:pt idx="28">
                  <c:v>1271.9706719399767</c:v>
                </c:pt>
                <c:pt idx="29">
                  <c:v>1320.4808199507981</c:v>
                </c:pt>
                <c:pt idx="30">
                  <c:v>1305.0631405774839</c:v>
                </c:pt>
                <c:pt idx="31">
                  <c:v>1164.2370865438706</c:v>
                </c:pt>
                <c:pt idx="32">
                  <c:v>1119.4263930568573</c:v>
                </c:pt>
                <c:pt idx="33">
                  <c:v>1022.6181256834564</c:v>
                </c:pt>
                <c:pt idx="34">
                  <c:v>958.48394182016432</c:v>
                </c:pt>
                <c:pt idx="35">
                  <c:v>1016.6438193236991</c:v>
                </c:pt>
                <c:pt idx="36">
                  <c:v>1009.6158500937685</c:v>
                </c:pt>
                <c:pt idx="37">
                  <c:v>976.27086092489242</c:v>
                </c:pt>
                <c:pt idx="38">
                  <c:v>1045.6277904087763</c:v>
                </c:pt>
                <c:pt idx="39">
                  <c:v>1084.8158330123117</c:v>
                </c:pt>
                <c:pt idx="40">
                  <c:v>1112.3687111143502</c:v>
                </c:pt>
                <c:pt idx="41">
                  <c:v>1077.2903922426656</c:v>
                </c:pt>
                <c:pt idx="42">
                  <c:v>1054.5033563071213</c:v>
                </c:pt>
                <c:pt idx="43">
                  <c:v>1049.4084805726857</c:v>
                </c:pt>
                <c:pt idx="44">
                  <c:v>1032.4864936283789</c:v>
                </c:pt>
                <c:pt idx="45">
                  <c:v>1003.8438055315078</c:v>
                </c:pt>
                <c:pt idx="46">
                  <c:v>1028.1888999805578</c:v>
                </c:pt>
                <c:pt idx="47">
                  <c:v>1031.4426818837173</c:v>
                </c:pt>
                <c:pt idx="48">
                  <c:v>1034.1246706642094</c:v>
                </c:pt>
                <c:pt idx="49">
                  <c:v>1013.9559565835985</c:v>
                </c:pt>
                <c:pt idx="50">
                  <c:v>1041.389938926364</c:v>
                </c:pt>
                <c:pt idx="51">
                  <c:v>1097.7469872961124</c:v>
                </c:pt>
                <c:pt idx="52">
                  <c:v>1295.5321874053984</c:v>
                </c:pt>
                <c:pt idx="53">
                  <c:v>1391.2872776583959</c:v>
                </c:pt>
                <c:pt idx="54">
                  <c:v>1497.486134067633</c:v>
                </c:pt>
                <c:pt idx="55">
                  <c:v>1536.9207030920907</c:v>
                </c:pt>
                <c:pt idx="56">
                  <c:v>1590.0562313419887</c:v>
                </c:pt>
                <c:pt idx="57">
                  <c:v>1656.9857578054944</c:v>
                </c:pt>
                <c:pt idx="58">
                  <c:v>1710.9757231187627</c:v>
                </c:pt>
                <c:pt idx="59">
                  <c:v>1783.1057822097814</c:v>
                </c:pt>
                <c:pt idx="60">
                  <c:v>1876.1073325369343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List1!$AK$8</c:f>
              <c:strCache>
                <c:ptCount val="1"/>
                <c:pt idx="0">
                  <c:v>Cape Colony/ South Africa 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List1!$AK$9:$AK$69</c:f>
              <c:numCache>
                <c:formatCode>#,##0</c:formatCode>
                <c:ptCount val="61"/>
                <c:pt idx="0">
                  <c:v>2534.7565469026831</c:v>
                </c:pt>
                <c:pt idx="1">
                  <c:v>2591.1064082425642</c:v>
                </c:pt>
                <c:pt idx="2">
                  <c:v>2618.9923806008483</c:v>
                </c:pt>
                <c:pt idx="3">
                  <c:v>2674.9482926436626</c:v>
                </c:pt>
                <c:pt idx="4">
                  <c:v>2763.328988708121</c:v>
                </c:pt>
                <c:pt idx="5">
                  <c:v>2830.0960948253546</c:v>
                </c:pt>
                <c:pt idx="6">
                  <c:v>2913.7624649572667</c:v>
                </c:pt>
                <c:pt idx="7">
                  <c:v>2951.0920124745098</c:v>
                </c:pt>
                <c:pt idx="8">
                  <c:v>2939.0056042941737</c:v>
                </c:pt>
                <c:pt idx="9">
                  <c:v>2994.7280921500801</c:v>
                </c:pt>
                <c:pt idx="10">
                  <c:v>3041.4726678782977</c:v>
                </c:pt>
                <c:pt idx="11">
                  <c:v>3091.6045542914749</c:v>
                </c:pt>
                <c:pt idx="12">
                  <c:v>3178.6163639219717</c:v>
                </c:pt>
                <c:pt idx="13">
                  <c:v>3320.9611964478454</c:v>
                </c:pt>
                <c:pt idx="14">
                  <c:v>3449.9389822665621</c:v>
                </c:pt>
                <c:pt idx="15">
                  <c:v>3559.3596073349445</c:v>
                </c:pt>
                <c:pt idx="16">
                  <c:v>3614.9999204277601</c:v>
                </c:pt>
                <c:pt idx="17">
                  <c:v>3760.4165152093169</c:v>
                </c:pt>
                <c:pt idx="18">
                  <c:v>3818.8554259447687</c:v>
                </c:pt>
                <c:pt idx="19">
                  <c:v>3946.1837250695667</c:v>
                </c:pt>
                <c:pt idx="20">
                  <c:v>4045.1475923000339</c:v>
                </c:pt>
                <c:pt idx="21">
                  <c:v>4134.9251932151665</c:v>
                </c:pt>
                <c:pt idx="22">
                  <c:v>4109.4205632934127</c:v>
                </c:pt>
                <c:pt idx="23">
                  <c:v>4175.194454399556</c:v>
                </c:pt>
                <c:pt idx="24">
                  <c:v>4299.3717827116407</c:v>
                </c:pt>
                <c:pt idx="25">
                  <c:v>4270.8511749580839</c:v>
                </c:pt>
                <c:pt idx="26">
                  <c:v>4267.0896929228256</c:v>
                </c:pt>
                <c:pt idx="27">
                  <c:v>4155.3402307531123</c:v>
                </c:pt>
                <c:pt idx="28">
                  <c:v>4174.0735933162623</c:v>
                </c:pt>
                <c:pt idx="29">
                  <c:v>4231.6458750589281</c:v>
                </c:pt>
                <c:pt idx="30">
                  <c:v>4390.0367161982049</c:v>
                </c:pt>
                <c:pt idx="31">
                  <c:v>4480.4954958031731</c:v>
                </c:pt>
                <c:pt idx="32">
                  <c:v>4323.0272797694915</c:v>
                </c:pt>
                <c:pt idx="33">
                  <c:v>4111.8829094596658</c:v>
                </c:pt>
                <c:pt idx="34">
                  <c:v>4185.8392967335431</c:v>
                </c:pt>
                <c:pt idx="35">
                  <c:v>4006.4852266818766</c:v>
                </c:pt>
                <c:pt idx="36">
                  <c:v>3911.7388334999278</c:v>
                </c:pt>
                <c:pt idx="37">
                  <c:v>3897.3036068952465</c:v>
                </c:pt>
                <c:pt idx="38">
                  <c:v>3963.9938383266522</c:v>
                </c:pt>
                <c:pt idx="39">
                  <c:v>3955.6385522645637</c:v>
                </c:pt>
                <c:pt idx="40">
                  <c:v>3833.7655911032957</c:v>
                </c:pt>
                <c:pt idx="41">
                  <c:v>3715.2336720652061</c:v>
                </c:pt>
                <c:pt idx="42">
                  <c:v>3564.0525433718781</c:v>
                </c:pt>
                <c:pt idx="43">
                  <c:v>3533.1505808047314</c:v>
                </c:pt>
                <c:pt idx="44">
                  <c:v>3584.2980915741036</c:v>
                </c:pt>
                <c:pt idx="45">
                  <c:v>3646.4036116389348</c:v>
                </c:pt>
                <c:pt idx="46">
                  <c:v>3753.1345545025511</c:v>
                </c:pt>
                <c:pt idx="47">
                  <c:v>3802.7380867530587</c:v>
                </c:pt>
                <c:pt idx="48">
                  <c:v>3769.523032660994</c:v>
                </c:pt>
                <c:pt idx="49">
                  <c:v>3809.5095322379352</c:v>
                </c:pt>
                <c:pt idx="50">
                  <c:v>3920.4244620440663</c:v>
                </c:pt>
                <c:pt idx="51">
                  <c:v>3982.4074923282355</c:v>
                </c:pt>
                <c:pt idx="52">
                  <c:v>4083.6105688419052</c:v>
                </c:pt>
                <c:pt idx="53">
                  <c:v>4159.8309776765036</c:v>
                </c:pt>
                <c:pt idx="54">
                  <c:v>4306.1773606416109</c:v>
                </c:pt>
                <c:pt idx="55">
                  <c:v>4490.4009712857851</c:v>
                </c:pt>
                <c:pt idx="56">
                  <c:v>4698.2746407092482</c:v>
                </c:pt>
                <c:pt idx="57">
                  <c:v>4913.6620262562619</c:v>
                </c:pt>
                <c:pt idx="58">
                  <c:v>5048.086660123372</c:v>
                </c:pt>
                <c:pt idx="59">
                  <c:v>4943.1500826971278</c:v>
                </c:pt>
                <c:pt idx="60">
                  <c:v>5080.1215904747605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List1!$AL$8</c:f>
              <c:strCache>
                <c:ptCount val="1"/>
                <c:pt idx="0">
                  <c:v>India 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List1!$AL$9:$AL$69</c:f>
              <c:numCache>
                <c:formatCode>#,##0</c:formatCode>
                <c:ptCount val="61"/>
                <c:pt idx="0">
                  <c:v>619.00278551532028</c:v>
                </c:pt>
                <c:pt idx="1">
                  <c:v>622.90958904109596</c:v>
                </c:pt>
                <c:pt idx="2">
                  <c:v>629.43010752688167</c:v>
                </c:pt>
                <c:pt idx="3">
                  <c:v>656.89445910290237</c:v>
                </c:pt>
                <c:pt idx="4">
                  <c:v>671.66321243523316</c:v>
                </c:pt>
                <c:pt idx="5">
                  <c:v>675.64122137404581</c:v>
                </c:pt>
                <c:pt idx="6">
                  <c:v>700.69326683291763</c:v>
                </c:pt>
                <c:pt idx="7">
                  <c:v>679.52078239608807</c:v>
                </c:pt>
                <c:pt idx="8">
                  <c:v>715.63875598086122</c:v>
                </c:pt>
                <c:pt idx="9">
                  <c:v>717.13380281690138</c:v>
                </c:pt>
                <c:pt idx="10">
                  <c:v>753.24884792626722</c:v>
                </c:pt>
                <c:pt idx="11">
                  <c:v>758.43243243243239</c:v>
                </c:pt>
                <c:pt idx="12">
                  <c:v>758.15859030837009</c:v>
                </c:pt>
                <c:pt idx="13">
                  <c:v>778.96982758620697</c:v>
                </c:pt>
                <c:pt idx="14">
                  <c:v>821.22784810126586</c:v>
                </c:pt>
                <c:pt idx="15">
                  <c:v>770.75051546391751</c:v>
                </c:pt>
                <c:pt idx="16">
                  <c:v>762.03434343434344</c:v>
                </c:pt>
                <c:pt idx="17">
                  <c:v>807.01383399209476</c:v>
                </c:pt>
                <c:pt idx="18">
                  <c:v>808.70077220077224</c:v>
                </c:pt>
                <c:pt idx="19">
                  <c:v>844.74858223062381</c:v>
                </c:pt>
                <c:pt idx="20">
                  <c:v>867.992606284658</c:v>
                </c:pt>
                <c:pt idx="21">
                  <c:v>856.20577617328524</c:v>
                </c:pt>
                <c:pt idx="22">
                  <c:v>833.80246913580243</c:v>
                </c:pt>
                <c:pt idx="23">
                  <c:v>853.15862068965521</c:v>
                </c:pt>
                <c:pt idx="24">
                  <c:v>843.41652613827989</c:v>
                </c:pt>
                <c:pt idx="25">
                  <c:v>897.33607907742999</c:v>
                </c:pt>
                <c:pt idx="26">
                  <c:v>889.35806451612905</c:v>
                </c:pt>
                <c:pt idx="27">
                  <c:v>936.64668769716081</c:v>
                </c:pt>
                <c:pt idx="28">
                  <c:v>965.5787037037037</c:v>
                </c:pt>
                <c:pt idx="29">
                  <c:v>895.34638554216872</c:v>
                </c:pt>
                <c:pt idx="30">
                  <c:v>938.44182621502216</c:v>
                </c:pt>
                <c:pt idx="31">
                  <c:v>976.70809248554917</c:v>
                </c:pt>
                <c:pt idx="32">
                  <c:v>985.45903954802259</c:v>
                </c:pt>
                <c:pt idx="33">
                  <c:v>1042.7966804979253</c:v>
                </c:pt>
                <c:pt idx="34">
                  <c:v>1059.5967523680649</c:v>
                </c:pt>
                <c:pt idx="35">
                  <c:v>1078.6013245033112</c:v>
                </c:pt>
                <c:pt idx="36">
                  <c:v>1101.1543450064851</c:v>
                </c:pt>
                <c:pt idx="37">
                  <c:v>1124.560913705584</c:v>
                </c:pt>
                <c:pt idx="38">
                  <c:v>1215.927950310559</c:v>
                </c:pt>
                <c:pt idx="39">
                  <c:v>1269.9659367396594</c:v>
                </c:pt>
                <c:pt idx="40">
                  <c:v>1308.8200238379022</c:v>
                </c:pt>
                <c:pt idx="41">
                  <c:v>1304.6468413679363</c:v>
                </c:pt>
                <c:pt idx="42">
                  <c:v>1350.3218538931526</c:v>
                </c:pt>
                <c:pt idx="43">
                  <c:v>1401.4739141391028</c:v>
                </c:pt>
                <c:pt idx="44">
                  <c:v>1464.236075971841</c:v>
                </c:pt>
                <c:pt idx="45">
                  <c:v>1542.5449784913901</c:v>
                </c:pt>
                <c:pt idx="46">
                  <c:v>1635.406946887317</c:v>
                </c:pt>
                <c:pt idx="47">
                  <c:v>1674.9891948509287</c:v>
                </c:pt>
                <c:pt idx="48">
                  <c:v>1755.0520712415894</c:v>
                </c:pt>
                <c:pt idx="49">
                  <c:v>1835.2974169696809</c:v>
                </c:pt>
                <c:pt idx="50">
                  <c:v>1882.3768379204162</c:v>
                </c:pt>
                <c:pt idx="51">
                  <c:v>1956.7832033715376</c:v>
                </c:pt>
                <c:pt idx="52">
                  <c:v>1996.5153492720433</c:v>
                </c:pt>
                <c:pt idx="53">
                  <c:v>2129.7305352982121</c:v>
                </c:pt>
                <c:pt idx="54">
                  <c:v>2273.195248529109</c:v>
                </c:pt>
                <c:pt idx="55">
                  <c:v>2423.7881402351759</c:v>
                </c:pt>
                <c:pt idx="56">
                  <c:v>2612.3634765776087</c:v>
                </c:pt>
                <c:pt idx="57">
                  <c:v>2810.0081779609268</c:v>
                </c:pt>
                <c:pt idx="58">
                  <c:v>2951.6124707751596</c:v>
                </c:pt>
                <c:pt idx="59">
                  <c:v>3154.1236851959156</c:v>
                </c:pt>
                <c:pt idx="60">
                  <c:v>3371.6009977016383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List1!$AM$8</c:f>
              <c:strCache>
                <c:ptCount val="1"/>
                <c:pt idx="0">
                  <c:v>China 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List1!$AM$9:$AM$69</c:f>
              <c:numCache>
                <c:formatCode>#,##0</c:formatCode>
                <c:ptCount val="61"/>
                <c:pt idx="0">
                  <c:v>448.02172581220339</c:v>
                </c:pt>
                <c:pt idx="1">
                  <c:v>491.01851187486545</c:v>
                </c:pt>
                <c:pt idx="2">
                  <c:v>537.61403385421249</c:v>
                </c:pt>
                <c:pt idx="3">
                  <c:v>552.17668002545633</c:v>
                </c:pt>
                <c:pt idx="4">
                  <c:v>556.93672204397706</c:v>
                </c:pt>
                <c:pt idx="5">
                  <c:v>576.5302182681487</c:v>
                </c:pt>
                <c:pt idx="6">
                  <c:v>616.11192907082454</c:v>
                </c:pt>
                <c:pt idx="7">
                  <c:v>635.99139013002662</c:v>
                </c:pt>
                <c:pt idx="8">
                  <c:v>690.374826823425</c:v>
                </c:pt>
                <c:pt idx="9">
                  <c:v>686.38974181875517</c:v>
                </c:pt>
                <c:pt idx="10">
                  <c:v>662.14040505494177</c:v>
                </c:pt>
                <c:pt idx="11">
                  <c:v>552.89325034452474</c:v>
                </c:pt>
                <c:pt idx="12">
                  <c:v>550.43783889331155</c:v>
                </c:pt>
                <c:pt idx="13">
                  <c:v>590.29069298804836</c:v>
                </c:pt>
                <c:pt idx="14">
                  <c:v>644.81817986554108</c:v>
                </c:pt>
                <c:pt idx="15">
                  <c:v>701.59329404280015</c:v>
                </c:pt>
                <c:pt idx="16">
                  <c:v>746.31629045417458</c:v>
                </c:pt>
                <c:pt idx="17">
                  <c:v>706.92068120071565</c:v>
                </c:pt>
                <c:pt idx="18">
                  <c:v>674.91446204697161</c:v>
                </c:pt>
                <c:pt idx="19">
                  <c:v>712.97383876134541</c:v>
                </c:pt>
                <c:pt idx="20">
                  <c:v>778.35185716991623</c:v>
                </c:pt>
                <c:pt idx="21">
                  <c:v>794.96139007614988</c:v>
                </c:pt>
                <c:pt idx="22">
                  <c:v>798.33184459937593</c:v>
                </c:pt>
                <c:pt idx="23">
                  <c:v>838.39490214753846</c:v>
                </c:pt>
                <c:pt idx="24">
                  <c:v>835.14633198200704</c:v>
                </c:pt>
                <c:pt idx="25">
                  <c:v>871.18109548829921</c:v>
                </c:pt>
                <c:pt idx="26">
                  <c:v>852.67088219967013</c:v>
                </c:pt>
                <c:pt idx="27">
                  <c:v>893.62714702874018</c:v>
                </c:pt>
                <c:pt idx="28">
                  <c:v>977.95150418599292</c:v>
                </c:pt>
                <c:pt idx="29">
                  <c:v>1039.4094973710146</c:v>
                </c:pt>
                <c:pt idx="30">
                  <c:v>1061.0526530341865</c:v>
                </c:pt>
                <c:pt idx="31">
                  <c:v>1110.1934777599686</c:v>
                </c:pt>
                <c:pt idx="32">
                  <c:v>1186.0537189049878</c:v>
                </c:pt>
                <c:pt idx="33">
                  <c:v>1257.7436655174301</c:v>
                </c:pt>
                <c:pt idx="34">
                  <c:v>1395.8594748390519</c:v>
                </c:pt>
                <c:pt idx="35">
                  <c:v>1519.1534099558532</c:v>
                </c:pt>
                <c:pt idx="36">
                  <c:v>1597.0059711845818</c:v>
                </c:pt>
                <c:pt idx="37">
                  <c:v>1737.0536929158191</c:v>
                </c:pt>
                <c:pt idx="38">
                  <c:v>1830.037308352169</c:v>
                </c:pt>
                <c:pt idx="39">
                  <c:v>1834.1867429490903</c:v>
                </c:pt>
                <c:pt idx="40">
                  <c:v>1870.9302888956424</c:v>
                </c:pt>
                <c:pt idx="41">
                  <c:v>1967.1822589895548</c:v>
                </c:pt>
                <c:pt idx="42">
                  <c:v>2132.1759358610093</c:v>
                </c:pt>
                <c:pt idx="43">
                  <c:v>2311.8224092868541</c:v>
                </c:pt>
                <c:pt idx="44">
                  <c:v>2514.6601668855169</c:v>
                </c:pt>
                <c:pt idx="45">
                  <c:v>2863.4848176751557</c:v>
                </c:pt>
                <c:pt idx="46">
                  <c:v>2891.9888300275143</c:v>
                </c:pt>
                <c:pt idx="47">
                  <c:v>3013.3504054630812</c:v>
                </c:pt>
                <c:pt idx="48">
                  <c:v>2993.1936856598777</c:v>
                </c:pt>
                <c:pt idx="49">
                  <c:v>3162.233832374764</c:v>
                </c:pt>
                <c:pt idx="50">
                  <c:v>3420.8657223526802</c:v>
                </c:pt>
                <c:pt idx="51">
                  <c:v>3758.9314777686045</c:v>
                </c:pt>
                <c:pt idx="52">
                  <c:v>4197.1454233052173</c:v>
                </c:pt>
                <c:pt idx="53">
                  <c:v>4802.8430611611293</c:v>
                </c:pt>
                <c:pt idx="54">
                  <c:v>5168.7086009683089</c:v>
                </c:pt>
                <c:pt idx="55">
                  <c:v>5575.3727794311662</c:v>
                </c:pt>
                <c:pt idx="56">
                  <c:v>6047.5622034751568</c:v>
                </c:pt>
                <c:pt idx="57">
                  <c:v>6303.0241637168647</c:v>
                </c:pt>
                <c:pt idx="58">
                  <c:v>6724.779700268572</c:v>
                </c:pt>
                <c:pt idx="59">
                  <c:v>7308.2031370235154</c:v>
                </c:pt>
                <c:pt idx="60">
                  <c:v>8031.944674384381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List1!$AN$8</c:f>
              <c:strCache>
                <c:ptCount val="1"/>
                <c:pt idx="0">
                  <c:v>Japan </c:v>
                </c:pt>
              </c:strCache>
            </c:strRef>
          </c:tx>
          <c:marker>
            <c:symbol val="none"/>
          </c:marker>
          <c:cat>
            <c:numRef>
              <c:f>List1!$AA$9:$AA$69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List1!$AN$9:$AN$69</c:f>
              <c:numCache>
                <c:formatCode>#,##0</c:formatCode>
                <c:ptCount val="61"/>
                <c:pt idx="0">
                  <c:v>1920.7207207207207</c:v>
                </c:pt>
                <c:pt idx="1">
                  <c:v>2125.6085093759507</c:v>
                </c:pt>
                <c:pt idx="2">
                  <c:v>2336.4246820965195</c:v>
                </c:pt>
                <c:pt idx="3">
                  <c:v>2474.3436961037883</c:v>
                </c:pt>
                <c:pt idx="4">
                  <c:v>2581.8698745064607</c:v>
                </c:pt>
                <c:pt idx="5">
                  <c:v>2770.7491371714273</c:v>
                </c:pt>
                <c:pt idx="6">
                  <c:v>2947.8701055396045</c:v>
                </c:pt>
                <c:pt idx="7">
                  <c:v>3135.873352523834</c:v>
                </c:pt>
                <c:pt idx="8">
                  <c:v>3288.895321608994</c:v>
                </c:pt>
                <c:pt idx="9">
                  <c:v>3553.9357364985972</c:v>
                </c:pt>
                <c:pt idx="10">
                  <c:v>3986.4328857788614</c:v>
                </c:pt>
                <c:pt idx="11">
                  <c:v>4426.2842242052848</c:v>
                </c:pt>
                <c:pt idx="12">
                  <c:v>4776.5168283411522</c:v>
                </c:pt>
                <c:pt idx="13">
                  <c:v>5128.6442560700671</c:v>
                </c:pt>
                <c:pt idx="14">
                  <c:v>5667.6904578194726</c:v>
                </c:pt>
                <c:pt idx="15">
                  <c:v>5933.7476120909278</c:v>
                </c:pt>
                <c:pt idx="16">
                  <c:v>6505.5315792792226</c:v>
                </c:pt>
                <c:pt idx="17">
                  <c:v>7152.2936227134069</c:v>
                </c:pt>
                <c:pt idx="18">
                  <c:v>7983.3134093113858</c:v>
                </c:pt>
                <c:pt idx="19">
                  <c:v>8874.0888973851779</c:v>
                </c:pt>
                <c:pt idx="20">
                  <c:v>9713.9514330029106</c:v>
                </c:pt>
                <c:pt idx="21">
                  <c:v>10040.324215724026</c:v>
                </c:pt>
                <c:pt idx="22">
                  <c:v>10733.599560840017</c:v>
                </c:pt>
                <c:pt idx="23">
                  <c:v>11433.802064833166</c:v>
                </c:pt>
                <c:pt idx="24">
                  <c:v>11144.520200748892</c:v>
                </c:pt>
                <c:pt idx="25">
                  <c:v>11343.781059229359</c:v>
                </c:pt>
                <c:pt idx="26">
                  <c:v>11668.967903931694</c:v>
                </c:pt>
                <c:pt idx="27">
                  <c:v>12063.854975732371</c:v>
                </c:pt>
                <c:pt idx="28">
                  <c:v>12584.878299706463</c:v>
                </c:pt>
                <c:pt idx="29">
                  <c:v>13163.097132670082</c:v>
                </c:pt>
                <c:pt idx="30">
                  <c:v>13427.729937687376</c:v>
                </c:pt>
                <c:pt idx="31">
                  <c:v>13754.451708405097</c:v>
                </c:pt>
                <c:pt idx="32">
                  <c:v>14078.37040258014</c:v>
                </c:pt>
                <c:pt idx="33">
                  <c:v>14306.872890504885</c:v>
                </c:pt>
                <c:pt idx="34">
                  <c:v>14772.586962917898</c:v>
                </c:pt>
                <c:pt idx="35">
                  <c:v>15331.250840808323</c:v>
                </c:pt>
                <c:pt idx="36">
                  <c:v>15679.381063001287</c:v>
                </c:pt>
                <c:pt idx="37">
                  <c:v>16251.293857282653</c:v>
                </c:pt>
                <c:pt idx="38">
                  <c:v>17184.637844274261</c:v>
                </c:pt>
                <c:pt idx="39">
                  <c:v>17942.5136567634</c:v>
                </c:pt>
                <c:pt idx="40">
                  <c:v>18789.071163874261</c:v>
                </c:pt>
                <c:pt idx="41">
                  <c:v>19347.1030845286</c:v>
                </c:pt>
                <c:pt idx="42">
                  <c:v>19440.299298858994</c:v>
                </c:pt>
                <c:pt idx="43">
                  <c:v>19417.435610722492</c:v>
                </c:pt>
                <c:pt idx="44">
                  <c:v>19536.819448437403</c:v>
                </c:pt>
                <c:pt idx="45">
                  <c:v>19871.714456558704</c:v>
                </c:pt>
                <c:pt idx="46">
                  <c:v>20343.360449417913</c:v>
                </c:pt>
                <c:pt idx="47">
                  <c:v>20617.43761502919</c:v>
                </c:pt>
                <c:pt idx="48">
                  <c:v>20154.49399706678</c:v>
                </c:pt>
                <c:pt idx="49">
                  <c:v>20070.399088282407</c:v>
                </c:pt>
                <c:pt idx="50">
                  <c:v>20480.951264994896</c:v>
                </c:pt>
                <c:pt idx="51">
                  <c:v>20499.907952727041</c:v>
                </c:pt>
                <c:pt idx="52">
                  <c:v>20516.849232535595</c:v>
                </c:pt>
                <c:pt idx="53">
                  <c:v>20832.997849900727</c:v>
                </c:pt>
                <c:pt idx="54">
                  <c:v>21301.178248739659</c:v>
                </c:pt>
                <c:pt idx="55">
                  <c:v>21575.023474075475</c:v>
                </c:pt>
                <c:pt idx="56">
                  <c:v>21938.170592300474</c:v>
                </c:pt>
                <c:pt idx="57">
                  <c:v>22410.065610134494</c:v>
                </c:pt>
                <c:pt idx="58">
                  <c:v>22175.1244681219</c:v>
                </c:pt>
                <c:pt idx="59">
                  <c:v>20963.200296560124</c:v>
                </c:pt>
                <c:pt idx="60">
                  <c:v>21934.903391345688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10560"/>
        <c:axId val="76316672"/>
      </c:lineChart>
      <c:catAx>
        <c:axId val="9661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316672"/>
        <c:crosses val="autoZero"/>
        <c:auto val="1"/>
        <c:lblAlgn val="ctr"/>
        <c:lblOffset val="100"/>
        <c:noMultiLvlLbl val="0"/>
      </c:catAx>
      <c:valAx>
        <c:axId val="763166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6610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70756780402447"/>
          <c:y val="6.0883559992609894E-2"/>
          <c:w val="0.12995909886264218"/>
          <c:h val="0.8925397611290606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20D769-A3C5-4434-A571-FB1EDC5BC84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74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Čínska</a:t>
            </a:r>
            <a:r>
              <a:rPr lang="cs-CZ" dirty="0" smtClean="0"/>
              <a:t> moc a schopnosti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Richard </a:t>
            </a:r>
            <a:r>
              <a:rPr lang="cs-CZ" dirty="0" err="1" smtClean="0"/>
              <a:t>Turcsányi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22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Urbani</a:t>
            </a:r>
            <a:r>
              <a:rPr lang="cs-CZ" dirty="0" err="1" smtClean="0"/>
              <a:t>zácia</a:t>
            </a:r>
            <a:r>
              <a:rPr lang="en-US" dirty="0" smtClean="0"/>
              <a:t> (% </a:t>
            </a:r>
            <a:r>
              <a:rPr lang="cs-CZ" dirty="0" err="1" smtClean="0"/>
              <a:t>populácie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PhD\Contemporary Chinese FP\Urbanized_population_20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1772816"/>
            <a:ext cx="942387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ricky\Desktop\PhD\Contemporary Chinese FP\US2 Demograph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" y="548679"/>
            <a:ext cx="8902597" cy="62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3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icky\Desktop\PhD\Contemporary Chinese FP\720px-Gini_since_WWII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9" y="0"/>
            <a:ext cx="895608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GINI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PhD\Contemporary Chinese FP\World_Income_Gini_Map_(2013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07187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ricky\Desktop\PhD\Contemporary Chinese FP\china-demographics-skewed-sex-rat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0" y="1776413"/>
            <a:ext cx="9024080" cy="46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1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ricky\Desktop\2009.04-CI-wor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915"/>
            <a:ext cx="8685213" cy="61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3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Kto</a:t>
            </a:r>
            <a:r>
              <a:rPr lang="cs-CZ" dirty="0" smtClean="0"/>
              <a:t> sú </a:t>
            </a:r>
            <a:r>
              <a:rPr lang="cs-CZ" dirty="0" err="1" smtClean="0"/>
              <a:t>čínski</a:t>
            </a:r>
            <a:r>
              <a:rPr lang="cs-CZ" dirty="0" smtClean="0"/>
              <a:t> hlavní protivníci v </a:t>
            </a:r>
            <a:r>
              <a:rPr lang="cs-CZ" dirty="0" err="1" smtClean="0"/>
              <a:t>sporoch</a:t>
            </a:r>
            <a:r>
              <a:rPr lang="cs-CZ" dirty="0" smtClean="0"/>
              <a:t> v </a:t>
            </a:r>
            <a:r>
              <a:rPr lang="cs-CZ" dirty="0" err="1" smtClean="0"/>
              <a:t>Juhočínskom</a:t>
            </a:r>
            <a:r>
              <a:rPr lang="cs-CZ" dirty="0" smtClean="0"/>
              <a:t> </a:t>
            </a:r>
            <a:r>
              <a:rPr lang="cs-CZ" dirty="0" err="1" smtClean="0"/>
              <a:t>mori</a:t>
            </a:r>
            <a:r>
              <a:rPr lang="cs-CZ" dirty="0" smtClean="0"/>
              <a:t>, </a:t>
            </a:r>
            <a:r>
              <a:rPr lang="cs-CZ" dirty="0" err="1" smtClean="0"/>
              <a:t>aké</a:t>
            </a:r>
            <a:r>
              <a:rPr lang="cs-CZ" dirty="0" smtClean="0"/>
              <a:t> sú </a:t>
            </a:r>
            <a:r>
              <a:rPr lang="cs-CZ" dirty="0" err="1" smtClean="0"/>
              <a:t>čínske</a:t>
            </a:r>
            <a:r>
              <a:rPr lang="cs-CZ" dirty="0" smtClean="0"/>
              <a:t> argumenty a politika?</a:t>
            </a:r>
          </a:p>
          <a:p>
            <a:r>
              <a:rPr lang="cs-CZ" dirty="0" err="1" smtClean="0"/>
              <a:t>Kto</a:t>
            </a:r>
            <a:r>
              <a:rPr lang="cs-CZ" dirty="0" smtClean="0"/>
              <a:t> v </a:t>
            </a:r>
            <a:r>
              <a:rPr lang="cs-CZ" dirty="0" err="1" smtClean="0"/>
              <a:t>súčasnosti</a:t>
            </a:r>
            <a:r>
              <a:rPr lang="cs-CZ" dirty="0" smtClean="0"/>
              <a:t> administruje ostrovy Diaoyu/Senkaku?</a:t>
            </a:r>
          </a:p>
          <a:p>
            <a:r>
              <a:rPr lang="cs-CZ" dirty="0" err="1" smtClean="0"/>
              <a:t>Aké</a:t>
            </a:r>
            <a:r>
              <a:rPr lang="cs-CZ" dirty="0" smtClean="0"/>
              <a:t> sú </a:t>
            </a:r>
            <a:r>
              <a:rPr lang="cs-CZ" dirty="0" err="1" smtClean="0"/>
              <a:t>čínske</a:t>
            </a:r>
            <a:r>
              <a:rPr lang="cs-CZ" dirty="0" smtClean="0"/>
              <a:t> </a:t>
            </a:r>
            <a:r>
              <a:rPr lang="cs-CZ" dirty="0" err="1" smtClean="0"/>
              <a:t>záujmy</a:t>
            </a:r>
            <a:r>
              <a:rPr lang="cs-CZ" dirty="0" smtClean="0"/>
              <a:t> </a:t>
            </a:r>
            <a:r>
              <a:rPr lang="cs-CZ" dirty="0" err="1" smtClean="0"/>
              <a:t>voči</a:t>
            </a:r>
            <a:r>
              <a:rPr lang="cs-CZ" dirty="0" smtClean="0"/>
              <a:t> </a:t>
            </a:r>
            <a:r>
              <a:rPr lang="cs-CZ" dirty="0" err="1" smtClean="0"/>
              <a:t>strednej</a:t>
            </a:r>
            <a:r>
              <a:rPr lang="cs-CZ" dirty="0" smtClean="0"/>
              <a:t> a </a:t>
            </a:r>
            <a:r>
              <a:rPr lang="cs-CZ" dirty="0" err="1" smtClean="0"/>
              <a:t>východnej</a:t>
            </a:r>
            <a:r>
              <a:rPr lang="cs-CZ" dirty="0" smtClean="0"/>
              <a:t> </a:t>
            </a:r>
            <a:r>
              <a:rPr lang="cs-CZ" dirty="0" err="1" smtClean="0"/>
              <a:t>Európe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Odkiaľ</a:t>
            </a:r>
            <a:r>
              <a:rPr lang="cs-CZ" dirty="0" smtClean="0"/>
              <a:t> </a:t>
            </a:r>
            <a:r>
              <a:rPr lang="cs-CZ" dirty="0" err="1" smtClean="0"/>
              <a:t>dováža</a:t>
            </a:r>
            <a:r>
              <a:rPr lang="cs-CZ" dirty="0" smtClean="0"/>
              <a:t> Čína </a:t>
            </a:r>
            <a:r>
              <a:rPr lang="cs-CZ" dirty="0" err="1" smtClean="0"/>
              <a:t>väčšinu</a:t>
            </a:r>
            <a:r>
              <a:rPr lang="cs-CZ" dirty="0" smtClean="0"/>
              <a:t> energetických </a:t>
            </a:r>
            <a:r>
              <a:rPr lang="cs-CZ" dirty="0" err="1" smtClean="0"/>
              <a:t>surovín</a:t>
            </a:r>
            <a:r>
              <a:rPr lang="cs-CZ" dirty="0" smtClean="0"/>
              <a:t> a </a:t>
            </a:r>
            <a:r>
              <a:rPr lang="cs-CZ" dirty="0" err="1" smtClean="0"/>
              <a:t>čo</a:t>
            </a:r>
            <a:r>
              <a:rPr lang="cs-CZ" dirty="0" smtClean="0"/>
              <a:t> </a:t>
            </a:r>
            <a:r>
              <a:rPr lang="cs-CZ" dirty="0" err="1" smtClean="0"/>
              <a:t>predstavuje</a:t>
            </a:r>
            <a:r>
              <a:rPr lang="cs-CZ" dirty="0" smtClean="0"/>
              <a:t> jej </a:t>
            </a:r>
            <a:r>
              <a:rPr lang="cs-CZ" dirty="0" err="1" smtClean="0"/>
              <a:t>stratégia</a:t>
            </a:r>
            <a:r>
              <a:rPr lang="cs-CZ" dirty="0" smtClean="0"/>
              <a:t> nazývaná </a:t>
            </a:r>
            <a:r>
              <a:rPr lang="cs-CZ" dirty="0" err="1" smtClean="0"/>
              <a:t>ako</a:t>
            </a:r>
            <a:r>
              <a:rPr lang="cs-CZ" dirty="0" smtClean="0"/>
              <a:t> „</a:t>
            </a:r>
            <a:r>
              <a:rPr lang="cs-CZ" dirty="0" err="1" smtClean="0"/>
              <a:t>string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pearls</a:t>
            </a:r>
            <a:r>
              <a:rPr lang="cs-CZ" dirty="0" smtClean="0"/>
              <a:t>“?</a:t>
            </a:r>
          </a:p>
          <a:p>
            <a:r>
              <a:rPr lang="cs-CZ" dirty="0" err="1" smtClean="0"/>
              <a:t>Prečo</a:t>
            </a:r>
            <a:r>
              <a:rPr lang="cs-CZ" dirty="0" smtClean="0"/>
              <a:t> </a:t>
            </a:r>
            <a:r>
              <a:rPr lang="cs-CZ" dirty="0" err="1" smtClean="0"/>
              <a:t>môžeme</a:t>
            </a:r>
            <a:r>
              <a:rPr lang="cs-CZ" dirty="0" smtClean="0"/>
              <a:t> o </a:t>
            </a:r>
            <a:r>
              <a:rPr lang="cs-CZ" dirty="0" err="1" smtClean="0"/>
              <a:t>Číne</a:t>
            </a:r>
            <a:r>
              <a:rPr lang="cs-CZ" dirty="0" smtClean="0"/>
              <a:t> </a:t>
            </a:r>
            <a:r>
              <a:rPr lang="cs-CZ" dirty="0" err="1" smtClean="0"/>
              <a:t>hovoriť</a:t>
            </a:r>
            <a:r>
              <a:rPr lang="cs-CZ" dirty="0" smtClean="0"/>
              <a:t> </a:t>
            </a:r>
            <a:r>
              <a:rPr lang="cs-CZ" dirty="0" err="1" smtClean="0"/>
              <a:t>ako</a:t>
            </a:r>
            <a:r>
              <a:rPr lang="cs-CZ" dirty="0" smtClean="0"/>
              <a:t> o „ostrove“?</a:t>
            </a:r>
          </a:p>
          <a:p>
            <a:r>
              <a:rPr lang="cs-CZ" dirty="0" err="1" smtClean="0"/>
              <a:t>Aký</a:t>
            </a:r>
            <a:r>
              <a:rPr lang="cs-CZ" dirty="0" smtClean="0"/>
              <a:t> je význam </a:t>
            </a:r>
            <a:r>
              <a:rPr lang="cs-CZ" dirty="0" err="1" smtClean="0"/>
              <a:t>Taiwanu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Čínu?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9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1. Zdroje </a:t>
            </a:r>
            <a:r>
              <a:rPr lang="cs-CZ" dirty="0" smtClean="0"/>
              <a:t>moci </a:t>
            </a:r>
            <a:r>
              <a:rPr lang="cs-CZ" dirty="0" smtClean="0"/>
              <a:t>– vojenská moc, ekonomika, </a:t>
            </a:r>
            <a:r>
              <a:rPr lang="cs-CZ" dirty="0" err="1" smtClean="0"/>
              <a:t>vnútorné</a:t>
            </a:r>
            <a:r>
              <a:rPr lang="cs-CZ" dirty="0" smtClean="0"/>
              <a:t> </a:t>
            </a:r>
            <a:r>
              <a:rPr lang="cs-CZ" dirty="0" err="1" smtClean="0"/>
              <a:t>usporiadanie</a:t>
            </a:r>
            <a:endParaRPr lang="cs-CZ" dirty="0" smtClean="0"/>
          </a:p>
          <a:p>
            <a:r>
              <a:rPr lang="cs-CZ" dirty="0" smtClean="0"/>
              <a:t>2. </a:t>
            </a:r>
            <a:r>
              <a:rPr lang="cs-CZ" dirty="0" err="1" smtClean="0"/>
              <a:t>Štrukturálna</a:t>
            </a:r>
            <a:r>
              <a:rPr lang="cs-CZ" dirty="0" smtClean="0"/>
              <a:t> moc – </a:t>
            </a:r>
            <a:r>
              <a:rPr lang="cs-CZ" dirty="0" err="1" smtClean="0"/>
              <a:t>postavenie</a:t>
            </a:r>
            <a:r>
              <a:rPr lang="cs-CZ" dirty="0" smtClean="0"/>
              <a:t> </a:t>
            </a:r>
            <a:r>
              <a:rPr lang="cs-CZ" dirty="0" smtClean="0"/>
              <a:t>aktéra v </a:t>
            </a:r>
            <a:r>
              <a:rPr lang="cs-CZ" dirty="0" smtClean="0"/>
              <a:t>systéme, </a:t>
            </a:r>
            <a:r>
              <a:rPr lang="cs-CZ" dirty="0" err="1" smtClean="0"/>
              <a:t>inštitucionálna</a:t>
            </a:r>
            <a:r>
              <a:rPr lang="cs-CZ" dirty="0" smtClean="0"/>
              <a:t> skladba</a:t>
            </a:r>
            <a:endParaRPr lang="cs-CZ" dirty="0" smtClean="0"/>
          </a:p>
          <a:p>
            <a:r>
              <a:rPr lang="cs-CZ" dirty="0" smtClean="0"/>
              <a:t>3. </a:t>
            </a:r>
            <a:r>
              <a:rPr lang="cs-CZ" dirty="0" err="1" smtClean="0"/>
              <a:t>Spoločenská</a:t>
            </a:r>
            <a:r>
              <a:rPr lang="cs-CZ" dirty="0" smtClean="0"/>
              <a:t> moc – soft </a:t>
            </a:r>
            <a:r>
              <a:rPr lang="cs-CZ" dirty="0" err="1" smtClean="0"/>
              <a:t>power</a:t>
            </a:r>
            <a:r>
              <a:rPr lang="cs-CZ" dirty="0" smtClean="0"/>
              <a:t>, </a:t>
            </a:r>
            <a:r>
              <a:rPr lang="cs-CZ" dirty="0" err="1" smtClean="0"/>
              <a:t>spoločenské</a:t>
            </a:r>
            <a:r>
              <a:rPr lang="cs-CZ" dirty="0" smtClean="0"/>
              <a:t> kontakty</a:t>
            </a:r>
          </a:p>
          <a:p>
            <a:endParaRPr lang="cs-CZ" dirty="0"/>
          </a:p>
          <a:p>
            <a:r>
              <a:rPr lang="cs-CZ" b="1" dirty="0" smtClean="0"/>
              <a:t>Zveličujeme moc Číny? Maskuje Čína svoje kapacity?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20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C:\Users\ricky\Desktop\PhD\Contemporary Chinese FP\satisfaction r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121"/>
            <a:ext cx="5976664" cy="62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9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Čína: </a:t>
            </a:r>
            <a:r>
              <a:rPr lang="cs-CZ" dirty="0" err="1" smtClean="0"/>
              <a:t>Spokojnosť</a:t>
            </a:r>
            <a:r>
              <a:rPr lang="cs-CZ" dirty="0" smtClean="0"/>
              <a:t> s vládou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5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711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 descr="C:\Users\ricky\Desktop\PhD\Contemporary Chinese FP\public concerns in ch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63"/>
            <a:ext cx="6048672" cy="68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5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 descr="C:\Users\ricky\Desktop\china-military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5608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icky\Desktop\us_vs_wor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" y="-399644"/>
            <a:ext cx="8892480" cy="40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5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C:\Users\ricky\Desktop\_44467796_china_mil_spend02_416g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6393"/>
            <a:ext cx="7924309" cy="37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ricky\Desktop\20120407_FBC861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21" y="3573016"/>
            <a:ext cx="62992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9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80728" y="188640"/>
            <a:ext cx="7787208" cy="922114"/>
          </a:xfrm>
        </p:spPr>
        <p:txBody>
          <a:bodyPr/>
          <a:lstStyle/>
          <a:p>
            <a:r>
              <a:rPr lang="cs-CZ" dirty="0" smtClean="0"/>
              <a:t>HDP per capita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92176"/>
              </p:ext>
            </p:extLst>
          </p:nvPr>
        </p:nvGraphicFramePr>
        <p:xfrm>
          <a:off x="0" y="-243408"/>
          <a:ext cx="9144000" cy="710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8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(PPP)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icky\Desktop\PhD\Contemporary Chinese FP\china-usa-gdp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42034" cy="53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142</Words>
  <Application>Microsoft Office PowerPoint</Application>
  <PresentationFormat>Předvádění na obrazovce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Čínska moc a schopnosti</vt:lpstr>
      <vt:lpstr>Moc</vt:lpstr>
      <vt:lpstr>Prezentace aplikace PowerPoint</vt:lpstr>
      <vt:lpstr>Čína: Spokojnosť s vládou</vt:lpstr>
      <vt:lpstr>Prezentace aplikace PowerPoint</vt:lpstr>
      <vt:lpstr>Prezentace aplikace PowerPoint</vt:lpstr>
      <vt:lpstr>Prezentace aplikace PowerPoint</vt:lpstr>
      <vt:lpstr>HDP per capita</vt:lpstr>
      <vt:lpstr>GDP (PPP)</vt:lpstr>
      <vt:lpstr>Urbanizácia (% populácie)</vt:lpstr>
      <vt:lpstr>Prezentace aplikace PowerPoint</vt:lpstr>
      <vt:lpstr>Prezentace aplikace PowerPoint</vt:lpstr>
      <vt:lpstr>GINI (2013)</vt:lpstr>
      <vt:lpstr>Prezentace aplikace PowerPoint</vt:lpstr>
      <vt:lpstr>Prezentace aplikace PowerPoint</vt:lpstr>
      <vt:lpstr>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Čínska moc a schopnosti</dc:title>
  <dc:creator>ricky</dc:creator>
  <cp:lastModifiedBy>ricky</cp:lastModifiedBy>
  <cp:revision>12</cp:revision>
  <dcterms:created xsi:type="dcterms:W3CDTF">2014-03-16T21:54:28Z</dcterms:created>
  <dcterms:modified xsi:type="dcterms:W3CDTF">2014-03-24T14:38:46Z</dcterms:modified>
</cp:coreProperties>
</file>