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3" r:id="rId6"/>
    <p:sldId id="257" r:id="rId7"/>
    <p:sldId id="264" r:id="rId8"/>
    <p:sldId id="270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b="1" dirty="0" smtClean="0"/>
              <a:t>Čínske vzťahy s</a:t>
            </a:r>
            <a:r>
              <a:rPr lang="sk-SK" b="1" dirty="0"/>
              <a:t> vonkajším </a:t>
            </a:r>
            <a:r>
              <a:rPr lang="sk-SK" b="1" dirty="0" smtClean="0"/>
              <a:t>svetom do roku 1949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Turcsányi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56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6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ky\Desktop\PhD\Contemporary Chinese FP\600px-Japanese_Empire_(orthographic_projection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2815"/>
            <a:ext cx="8291611" cy="66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0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Opakovanie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Aké</a:t>
            </a:r>
            <a:r>
              <a:rPr lang="cs-CZ" dirty="0" smtClean="0"/>
              <a:t> sú </a:t>
            </a:r>
            <a:r>
              <a:rPr lang="cs-CZ" dirty="0" err="1" smtClean="0"/>
              <a:t>niektoré</a:t>
            </a:r>
            <a:r>
              <a:rPr lang="cs-CZ" dirty="0" smtClean="0"/>
              <a:t> z možných </a:t>
            </a:r>
            <a:r>
              <a:rPr lang="cs-CZ" dirty="0" smtClean="0"/>
              <a:t>úrovni analýzy v </a:t>
            </a:r>
            <a:r>
              <a:rPr lang="cs-CZ" dirty="0" smtClean="0"/>
              <a:t>MVZ?</a:t>
            </a:r>
            <a:endParaRPr lang="cs-CZ" dirty="0" smtClean="0"/>
          </a:p>
          <a:p>
            <a:r>
              <a:rPr lang="cs-CZ" dirty="0" err="1" smtClean="0"/>
              <a:t>Aké</a:t>
            </a:r>
            <a:r>
              <a:rPr lang="cs-CZ" dirty="0" smtClean="0"/>
              <a:t> sú základné </a:t>
            </a:r>
            <a:r>
              <a:rPr lang="cs-CZ" dirty="0" err="1" smtClean="0"/>
              <a:t>predpoklady</a:t>
            </a:r>
            <a:r>
              <a:rPr lang="cs-CZ" dirty="0" smtClean="0"/>
              <a:t> realizmu v MVZ?</a:t>
            </a:r>
          </a:p>
          <a:p>
            <a:r>
              <a:rPr lang="cs-CZ" dirty="0" err="1" smtClean="0"/>
              <a:t>Čo</a:t>
            </a:r>
            <a:r>
              <a:rPr lang="cs-CZ" dirty="0" smtClean="0"/>
              <a:t> je to </a:t>
            </a:r>
            <a:r>
              <a:rPr lang="cs-CZ" dirty="0" err="1" smtClean="0"/>
              <a:t>zahraničná</a:t>
            </a:r>
            <a:r>
              <a:rPr lang="cs-CZ" dirty="0" smtClean="0"/>
              <a:t> politika?</a:t>
            </a:r>
          </a:p>
          <a:p>
            <a:r>
              <a:rPr lang="cs-CZ" dirty="0" err="1" smtClean="0"/>
              <a:t>Aké</a:t>
            </a:r>
            <a:r>
              <a:rPr lang="cs-CZ" dirty="0" smtClean="0"/>
              <a:t> </a:t>
            </a:r>
            <a:r>
              <a:rPr lang="cs-CZ" dirty="0" err="1" smtClean="0"/>
              <a:t>vnútropolitické</a:t>
            </a:r>
            <a:r>
              <a:rPr lang="cs-CZ" dirty="0" smtClean="0"/>
              <a:t>/</a:t>
            </a:r>
            <a:r>
              <a:rPr lang="cs-CZ" dirty="0" err="1" smtClean="0"/>
              <a:t>vnútrospoločenské</a:t>
            </a:r>
            <a:r>
              <a:rPr lang="cs-CZ" dirty="0" smtClean="0"/>
              <a:t> faktory </a:t>
            </a:r>
            <a:r>
              <a:rPr lang="cs-CZ" dirty="0" err="1" smtClean="0"/>
              <a:t>môžu</a:t>
            </a:r>
            <a:r>
              <a:rPr lang="cs-CZ" dirty="0" smtClean="0"/>
              <a:t> </a:t>
            </a:r>
            <a:r>
              <a:rPr lang="cs-CZ" dirty="0" err="1" smtClean="0"/>
              <a:t>vplývať</a:t>
            </a:r>
            <a:r>
              <a:rPr lang="cs-CZ" dirty="0" smtClean="0"/>
              <a:t> na </a:t>
            </a:r>
            <a:r>
              <a:rPr lang="cs-CZ" dirty="0" err="1" smtClean="0"/>
              <a:t>zahraničnú</a:t>
            </a:r>
            <a:r>
              <a:rPr lang="cs-CZ" dirty="0" smtClean="0"/>
              <a:t> politiku?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93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Historické </a:t>
            </a:r>
            <a:r>
              <a:rPr lang="cs-CZ" dirty="0" err="1" smtClean="0"/>
              <a:t>vzťahy</a:t>
            </a:r>
            <a:r>
              <a:rPr lang="cs-CZ" dirty="0" smtClean="0"/>
              <a:t> Číny so zahraničím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Do 1839</a:t>
            </a:r>
          </a:p>
          <a:p>
            <a:r>
              <a:rPr lang="cs-CZ" dirty="0" smtClean="0"/>
              <a:t>2. </a:t>
            </a:r>
            <a:r>
              <a:rPr lang="cs-CZ" dirty="0" smtClean="0"/>
              <a:t>1839/1842 </a:t>
            </a:r>
            <a:r>
              <a:rPr lang="cs-CZ" dirty="0" smtClean="0"/>
              <a:t>– 1949</a:t>
            </a:r>
          </a:p>
          <a:p>
            <a:r>
              <a:rPr lang="cs-CZ" dirty="0" smtClean="0"/>
              <a:t>3. 1949 – </a:t>
            </a:r>
            <a:r>
              <a:rPr lang="cs-CZ" dirty="0" err="1" smtClean="0"/>
              <a:t>súčasnosť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Izolácia</a:t>
            </a:r>
            <a:r>
              <a:rPr lang="cs-CZ" dirty="0" smtClean="0"/>
              <a:t> v. </a:t>
            </a:r>
            <a:r>
              <a:rPr lang="cs-CZ" dirty="0" err="1" smtClean="0"/>
              <a:t>spolupráca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882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1644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3200" b="1" dirty="0">
                <a:cs typeface="Arial" charset="0"/>
              </a:rPr>
              <a:t>H</a:t>
            </a:r>
            <a:r>
              <a:rPr lang="cs-CZ" sz="3200" b="1" dirty="0" smtClean="0">
                <a:cs typeface="Arial" charset="0"/>
              </a:rPr>
              <a:t>DP</a:t>
            </a:r>
            <a:endParaRPr lang="en-US" sz="3200" b="1" dirty="0">
              <a:cs typeface="Arial" charset="0"/>
            </a:endParaRPr>
          </a:p>
        </p:txBody>
      </p:sp>
      <p:graphicFrame>
        <p:nvGraphicFramePr>
          <p:cNvPr id="3526" name="Group 4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20928"/>
              </p:ext>
            </p:extLst>
          </p:nvPr>
        </p:nvGraphicFramePr>
        <p:xfrm>
          <a:off x="467544" y="1340768"/>
          <a:ext cx="8208911" cy="5060051"/>
        </p:xfrm>
        <a:graphic>
          <a:graphicData uri="http://schemas.openxmlformats.org/drawingml/2006/table">
            <a:tbl>
              <a:tblPr/>
              <a:tblGrid>
                <a:gridCol w="3721811"/>
                <a:gridCol w="1079258"/>
                <a:gridCol w="1079259"/>
                <a:gridCol w="1079258"/>
                <a:gridCol w="1249325"/>
              </a:tblGrid>
              <a:tr h="45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Europe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6 961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Offshoots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Japan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 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17 998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 America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2 942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SSSR and Eastern Europe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1 793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Asia (ex. Japan)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9 953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Africa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1 039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Goup 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15 727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World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33 726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3" name="Rectangle 431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3528" name="Rectangle 456"/>
          <p:cNvSpPr>
            <a:spLocks noChangeArrowheads="1"/>
          </p:cNvSpPr>
          <p:nvPr/>
        </p:nvSpPr>
        <p:spPr bwMode="auto">
          <a:xfrm>
            <a:off x="7452320" y="6550605"/>
            <a:ext cx="1350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600" dirty="0" smtClean="0"/>
              <a:t>Bill. USD 1990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3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beijing-forbidden-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33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0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799" y="-459432"/>
            <a:ext cx="13071725" cy="73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Storočie</a:t>
            </a:r>
            <a:r>
              <a:rPr lang="cs-CZ" dirty="0" smtClean="0"/>
              <a:t> pokory“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Ópiové</a:t>
            </a:r>
            <a:r>
              <a:rPr lang="cs-CZ" dirty="0" smtClean="0"/>
              <a:t> vojny, nerovné </a:t>
            </a:r>
            <a:r>
              <a:rPr lang="cs-CZ" dirty="0" err="1" smtClean="0"/>
              <a:t>zmluvy</a:t>
            </a:r>
            <a:r>
              <a:rPr lang="cs-CZ" dirty="0" smtClean="0"/>
              <a:t>, </a:t>
            </a:r>
            <a:r>
              <a:rPr lang="cs-CZ" dirty="0" err="1" smtClean="0"/>
              <a:t>semikoloniálny</a:t>
            </a:r>
            <a:r>
              <a:rPr lang="cs-CZ" dirty="0" smtClean="0"/>
              <a:t> status</a:t>
            </a:r>
          </a:p>
          <a:p>
            <a:endParaRPr lang="cs-CZ" dirty="0" smtClean="0"/>
          </a:p>
          <a:p>
            <a:r>
              <a:rPr lang="cs-CZ" dirty="0" err="1" smtClean="0"/>
              <a:t>Reakcia</a:t>
            </a:r>
            <a:r>
              <a:rPr lang="cs-CZ" dirty="0" smtClean="0"/>
              <a:t> Číny na </a:t>
            </a:r>
            <a:r>
              <a:rPr lang="cs-CZ" dirty="0" err="1" smtClean="0"/>
              <a:t>stretnutie</a:t>
            </a:r>
            <a:r>
              <a:rPr lang="cs-CZ" dirty="0" smtClean="0"/>
              <a:t> s </a:t>
            </a:r>
            <a:r>
              <a:rPr lang="cs-CZ" dirty="0" err="1" smtClean="0"/>
              <a:t>cudzincami</a:t>
            </a:r>
            <a:endParaRPr lang="cs-CZ" dirty="0" smtClean="0"/>
          </a:p>
          <a:p>
            <a:pPr lvl="1"/>
            <a:r>
              <a:rPr lang="cs-CZ" dirty="0" err="1" smtClean="0"/>
              <a:t>Ignorácia</a:t>
            </a:r>
            <a:r>
              <a:rPr lang="cs-CZ" dirty="0" smtClean="0"/>
              <a:t>, </a:t>
            </a:r>
            <a:r>
              <a:rPr lang="cs-CZ" dirty="0" err="1" smtClean="0"/>
              <a:t>tradičný</a:t>
            </a:r>
            <a:r>
              <a:rPr lang="cs-CZ" dirty="0" smtClean="0"/>
              <a:t> </a:t>
            </a:r>
            <a:r>
              <a:rPr lang="cs-CZ" dirty="0" err="1" smtClean="0"/>
              <a:t>prístup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self-strengthening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„nová Čína“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0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PhD\Contemporary Chinese FP\First_Opium_War_1839-42_Conflict_Overview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774848"/>
            <a:ext cx="612068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3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PhD\Contemporary Chinese FP\fyuuyfy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59"/>
            <a:ext cx="8705296" cy="67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52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173</Words>
  <Application>Microsoft Office PowerPoint</Application>
  <PresentationFormat>Předvádění na obrazovce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Čínske vzťahy s vonkajším svetom do roku 1949 </vt:lpstr>
      <vt:lpstr>Opakovanie</vt:lpstr>
      <vt:lpstr>Historické vzťahy Číny so zahraničím</vt:lpstr>
      <vt:lpstr>Prezentace aplikace PowerPoint</vt:lpstr>
      <vt:lpstr>Prezentace aplikace PowerPoint</vt:lpstr>
      <vt:lpstr>Prezentace aplikace PowerPoint</vt:lpstr>
      <vt:lpstr>„Storočie pokory“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Čínska história do roku 1949 a vzťahy s vonkajším svetom. </dc:title>
  <dc:creator>ricky</dc:creator>
  <cp:lastModifiedBy>ricky</cp:lastModifiedBy>
  <cp:revision>11</cp:revision>
  <dcterms:created xsi:type="dcterms:W3CDTF">2014-02-24T10:21:22Z</dcterms:created>
  <dcterms:modified xsi:type="dcterms:W3CDTF">2014-02-24T14:43:38Z</dcterms:modified>
</cp:coreProperties>
</file>