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3" r:id="rId5"/>
    <p:sldId id="266" r:id="rId6"/>
    <p:sldId id="264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7C06A-4FCF-4D54-9DFD-23963DDC1987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61E77-8F3B-4CE9-B6F8-103952FED5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511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smtClean="0"/>
              <a:t>Role of the Leadership</a:t>
            </a:r>
            <a:endParaRPr lang="ko-KR" altLang="ko-KR" smtClean="0"/>
          </a:p>
          <a:p>
            <a:pPr eaLnBrk="1" latinLnBrk="1" hangingPunct="1">
              <a:spcBef>
                <a:spcPct val="0"/>
              </a:spcBef>
            </a:pPr>
            <a:r>
              <a:rPr lang="en-US" altLang="ko-KR" smtClean="0"/>
              <a:t>It is certain that the role of the leadership is decreasing</a:t>
            </a:r>
            <a:endParaRPr lang="ko-KR" altLang="ko-KR" smtClean="0"/>
          </a:p>
          <a:p>
            <a:pPr eaLnBrk="1" latinLnBrk="1" hangingPunct="1">
              <a:spcBef>
                <a:spcPct val="0"/>
              </a:spcBef>
            </a:pPr>
            <a:r>
              <a:rPr lang="en-US" altLang="ko-KR" smtClean="0"/>
              <a:t>From Mao Zedong to Deng Xioping to Jiang Zemin to Hu Jintao to Xi jinping</a:t>
            </a:r>
            <a:endParaRPr lang="ko-KR" altLang="ko-KR" smtClean="0"/>
          </a:p>
          <a:p>
            <a:pPr eaLnBrk="1" latinLnBrk="1" hangingPunct="1">
              <a:spcBef>
                <a:spcPct val="0"/>
              </a:spcBef>
            </a:pPr>
            <a:r>
              <a:rPr lang="en-US" altLang="ko-KR" smtClean="0"/>
              <a:t>Ex) Mao’s decision to take part in the Korean War, Great Leap Forward, the Third Front</a:t>
            </a:r>
            <a:endParaRPr lang="ko-KR" altLang="ko-KR" smtClean="0"/>
          </a:p>
          <a:p>
            <a:pPr eaLnBrk="1" latinLnBrk="1" hangingPunct="1">
              <a:spcBef>
                <a:spcPct val="0"/>
              </a:spcBef>
            </a:pPr>
            <a:r>
              <a:rPr lang="en-US" altLang="ko-KR" smtClean="0"/>
              <a:t>Ex) Deng’s Southern Trip, Tiananmen Incident</a:t>
            </a:r>
            <a:endParaRPr lang="ko-KR" altLang="ko-KR" smtClean="0"/>
          </a:p>
          <a:p>
            <a:pPr eaLnBrk="1" latinLnBrk="1" hangingPunct="1">
              <a:spcBef>
                <a:spcPct val="0"/>
              </a:spcBef>
            </a:pPr>
            <a:r>
              <a:rPr lang="en-US" altLang="ko-KR" smtClean="0"/>
              <a:t>Ex) Jiang’s decision making process to join the CTBT</a:t>
            </a:r>
            <a:endParaRPr lang="ko-KR" altLang="ko-KR" smtClean="0"/>
          </a:p>
          <a:p>
            <a:pPr eaLnBrk="1" latinLnBrk="1" hangingPunct="1">
              <a:spcBef>
                <a:spcPct val="0"/>
              </a:spcBef>
            </a:pPr>
            <a:r>
              <a:rPr lang="en-US" altLang="ko-KR" smtClean="0"/>
              <a:t>cf) Changes of major issues: from political-military issue to economic and global ones</a:t>
            </a:r>
            <a:endParaRPr lang="ko-KR" altLang="ko-KR" smtClean="0"/>
          </a:p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4710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8574C869-AD58-4D6B-BD9C-42C112168289}" type="slidenum">
              <a:rPr lang="ko-KR" altLang="en-US" smtClean="0"/>
              <a:pPr eaLnBrk="1" hangingPunct="1"/>
              <a:t>2</a:t>
            </a:fld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Vplyv osobnosti </a:t>
            </a:r>
            <a:r>
              <a:rPr lang="cs-CZ" dirty="0" err="1" smtClean="0"/>
              <a:t>vodcu</a:t>
            </a:r>
            <a:r>
              <a:rPr lang="cs-CZ" dirty="0" smtClean="0"/>
              <a:t> na čínsku ZP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Turcsányi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02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Príklady</a:t>
            </a:r>
            <a:r>
              <a:rPr lang="cs-CZ" dirty="0" smtClean="0"/>
              <a:t> historických </a:t>
            </a:r>
            <a:r>
              <a:rPr lang="cs-CZ" dirty="0" err="1" smtClean="0"/>
              <a:t>udalosti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Mao</a:t>
            </a:r>
            <a:r>
              <a:rPr lang="cs-CZ" dirty="0" smtClean="0"/>
              <a:t>: 1950 </a:t>
            </a:r>
            <a:r>
              <a:rPr lang="cs-CZ" dirty="0" err="1" smtClean="0"/>
              <a:t>Kórea</a:t>
            </a:r>
            <a:r>
              <a:rPr lang="cs-CZ" dirty="0" smtClean="0"/>
              <a:t>, 1950s </a:t>
            </a:r>
            <a:r>
              <a:rPr lang="cs-CZ" dirty="0" err="1" smtClean="0"/>
              <a:t>aliancia</a:t>
            </a:r>
            <a:r>
              <a:rPr lang="cs-CZ" dirty="0" smtClean="0"/>
              <a:t> s USSR, 1960s </a:t>
            </a:r>
            <a:r>
              <a:rPr lang="cs-CZ" dirty="0" err="1" smtClean="0"/>
              <a:t>revolučná</a:t>
            </a:r>
            <a:r>
              <a:rPr lang="cs-CZ" dirty="0" smtClean="0"/>
              <a:t> ZP, 1970s </a:t>
            </a:r>
            <a:r>
              <a:rPr lang="cs-CZ" dirty="0" err="1" smtClean="0"/>
              <a:t>otvorenie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USA,</a:t>
            </a:r>
          </a:p>
          <a:p>
            <a:r>
              <a:rPr lang="cs-CZ" dirty="0" err="1" smtClean="0"/>
              <a:t>Deng</a:t>
            </a:r>
            <a:r>
              <a:rPr lang="cs-CZ" dirty="0" smtClean="0"/>
              <a:t>: 1980s Politika </a:t>
            </a:r>
            <a:r>
              <a:rPr lang="cs-CZ" dirty="0" err="1" smtClean="0"/>
              <a:t>reforiem</a:t>
            </a:r>
            <a:r>
              <a:rPr lang="cs-CZ" dirty="0" smtClean="0"/>
              <a:t> a </a:t>
            </a:r>
            <a:r>
              <a:rPr lang="cs-CZ" dirty="0" err="1" smtClean="0"/>
              <a:t>otváranie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svetu</a:t>
            </a:r>
            <a:r>
              <a:rPr lang="cs-CZ" dirty="0" smtClean="0"/>
              <a:t>, 1989 </a:t>
            </a:r>
            <a:r>
              <a:rPr lang="cs-CZ" dirty="0" err="1" smtClean="0"/>
              <a:t>Tiananmen</a:t>
            </a:r>
            <a:r>
              <a:rPr lang="cs-CZ" dirty="0" smtClean="0"/>
              <a:t>, 1992: </a:t>
            </a:r>
            <a:r>
              <a:rPr lang="cs-CZ" dirty="0" err="1" smtClean="0"/>
              <a:t>Southern</a:t>
            </a:r>
            <a:r>
              <a:rPr lang="cs-CZ" dirty="0" smtClean="0"/>
              <a:t> tour</a:t>
            </a:r>
          </a:p>
          <a:p>
            <a:r>
              <a:rPr lang="cs-CZ" dirty="0" err="1" smtClean="0"/>
              <a:t>Jiang</a:t>
            </a:r>
            <a:r>
              <a:rPr lang="cs-CZ" dirty="0" smtClean="0"/>
              <a:t>: </a:t>
            </a:r>
            <a:r>
              <a:rPr lang="cs-CZ" dirty="0" err="1" smtClean="0"/>
              <a:t>pokračovanie</a:t>
            </a:r>
            <a:r>
              <a:rPr lang="cs-CZ" dirty="0" smtClean="0"/>
              <a:t> </a:t>
            </a:r>
            <a:r>
              <a:rPr lang="cs-CZ" dirty="0" err="1" smtClean="0"/>
              <a:t>Dengovej</a:t>
            </a:r>
            <a:r>
              <a:rPr lang="cs-CZ" dirty="0" smtClean="0"/>
              <a:t> politiky, „</a:t>
            </a:r>
            <a:r>
              <a:rPr lang="cs-CZ" dirty="0" err="1" smtClean="0"/>
              <a:t>teória</a:t>
            </a:r>
            <a:r>
              <a:rPr lang="cs-CZ" dirty="0" smtClean="0"/>
              <a:t> troch </a:t>
            </a:r>
            <a:r>
              <a:rPr lang="cs-CZ" dirty="0" err="1" smtClean="0"/>
              <a:t>reprezentantov</a:t>
            </a:r>
            <a:r>
              <a:rPr lang="cs-CZ" dirty="0" smtClean="0"/>
              <a:t>“, 1999 </a:t>
            </a:r>
            <a:r>
              <a:rPr lang="cs-CZ" dirty="0" err="1" smtClean="0"/>
              <a:t>Belehrad</a:t>
            </a:r>
            <a:endParaRPr lang="cs-CZ" dirty="0" smtClean="0"/>
          </a:p>
          <a:p>
            <a:r>
              <a:rPr lang="cs-CZ" dirty="0" err="1" smtClean="0"/>
              <a:t>Hu</a:t>
            </a:r>
            <a:r>
              <a:rPr lang="cs-CZ" dirty="0" smtClean="0"/>
              <a:t>: </a:t>
            </a:r>
            <a:r>
              <a:rPr lang="cs-CZ" dirty="0" err="1" smtClean="0"/>
              <a:t>abs</a:t>
            </a:r>
            <a:r>
              <a:rPr lang="en-US" dirty="0" smtClean="0"/>
              <a:t>e</a:t>
            </a:r>
            <a:r>
              <a:rPr lang="cs-CZ" dirty="0" err="1" smtClean="0"/>
              <a:t>ncia</a:t>
            </a:r>
            <a:r>
              <a:rPr lang="cs-CZ" dirty="0" smtClean="0"/>
              <a:t> politických </a:t>
            </a:r>
            <a:r>
              <a:rPr lang="cs-CZ" dirty="0" err="1" smtClean="0"/>
              <a:t>reforiem</a:t>
            </a:r>
            <a:r>
              <a:rPr lang="cs-CZ" dirty="0" smtClean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ekonomiky</a:t>
            </a:r>
            <a:r>
              <a:rPr lang="en-US" dirty="0" smtClean="0"/>
              <a:t>, </a:t>
            </a:r>
            <a:r>
              <a:rPr lang="cs-CZ" dirty="0" smtClean="0"/>
              <a:t>„</a:t>
            </a:r>
            <a:r>
              <a:rPr lang="en-US" dirty="0" err="1" smtClean="0"/>
              <a:t>harmonick</a:t>
            </a:r>
            <a:r>
              <a:rPr lang="cs-CZ" dirty="0" smtClean="0"/>
              <a:t>á </a:t>
            </a:r>
            <a:r>
              <a:rPr lang="cs-CZ" dirty="0" err="1" smtClean="0"/>
              <a:t>spoločnosť</a:t>
            </a:r>
            <a:r>
              <a:rPr lang="cs-CZ" dirty="0" smtClean="0"/>
              <a:t>“, </a:t>
            </a:r>
            <a:r>
              <a:rPr lang="cs-CZ" dirty="0" err="1" smtClean="0"/>
              <a:t>oživenie</a:t>
            </a:r>
            <a:r>
              <a:rPr lang="cs-CZ" dirty="0" smtClean="0"/>
              <a:t> </a:t>
            </a:r>
            <a:r>
              <a:rPr lang="cs-CZ" dirty="0" err="1" smtClean="0"/>
              <a:t>Konfuciovho</a:t>
            </a:r>
            <a:r>
              <a:rPr lang="cs-CZ" dirty="0" smtClean="0"/>
              <a:t> ducha</a:t>
            </a:r>
            <a:r>
              <a:rPr lang="en-US" dirty="0" smtClean="0"/>
              <a:t> -</a:t>
            </a:r>
            <a:r>
              <a:rPr lang="cs-CZ" dirty="0" smtClean="0"/>
              <a:t> soft </a:t>
            </a:r>
            <a:r>
              <a:rPr lang="cs-CZ" dirty="0" err="1" smtClean="0"/>
              <a:t>power</a:t>
            </a:r>
            <a:r>
              <a:rPr lang="cs-CZ" dirty="0" smtClean="0"/>
              <a:t>, Olympiáda</a:t>
            </a:r>
            <a:r>
              <a:rPr lang="en-US" dirty="0" smtClean="0"/>
              <a:t>,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asertivity</a:t>
            </a:r>
            <a:endParaRPr lang="cs-CZ" dirty="0" smtClean="0"/>
          </a:p>
          <a:p>
            <a:r>
              <a:rPr lang="cs-CZ" dirty="0" err="1" smtClean="0"/>
              <a:t>Xi</a:t>
            </a:r>
            <a:r>
              <a:rPr lang="cs-CZ" dirty="0" smtClean="0"/>
              <a:t>: </a:t>
            </a:r>
            <a:r>
              <a:rPr lang="cs-CZ" dirty="0" err="1" smtClean="0"/>
              <a:t>založenie</a:t>
            </a:r>
            <a:r>
              <a:rPr lang="cs-CZ" dirty="0" smtClean="0"/>
              <a:t> nových malých </a:t>
            </a:r>
            <a:r>
              <a:rPr lang="cs-CZ" dirty="0" err="1" smtClean="0"/>
              <a:t>vedúcich</a:t>
            </a:r>
            <a:r>
              <a:rPr lang="cs-CZ" dirty="0" smtClean="0"/>
              <a:t> </a:t>
            </a:r>
            <a:r>
              <a:rPr lang="cs-CZ" dirty="0" err="1" smtClean="0"/>
              <a:t>skupín</a:t>
            </a:r>
            <a:r>
              <a:rPr lang="cs-CZ" dirty="0" smtClean="0"/>
              <a:t>, </a:t>
            </a:r>
            <a:r>
              <a:rPr lang="cs-CZ" dirty="0" err="1" smtClean="0"/>
              <a:t>centralizácia</a:t>
            </a:r>
            <a:r>
              <a:rPr lang="cs-CZ" dirty="0" smtClean="0"/>
              <a:t> moci, reformy, </a:t>
            </a:r>
            <a:r>
              <a:rPr lang="cs-CZ" dirty="0" err="1" smtClean="0"/>
              <a:t>asertívny</a:t>
            </a:r>
            <a:r>
              <a:rPr lang="cs-CZ" dirty="0" smtClean="0"/>
              <a:t> ZP postoj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62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 b="1" dirty="0" err="1" smtClean="0">
                <a:latin typeface="Times New Roman" pitchFamily="18" charset="0"/>
                <a:cs typeface="Times New Roman" pitchFamily="18" charset="0"/>
              </a:rPr>
              <a:t>Postavenie</a:t>
            </a:r>
            <a:r>
              <a:rPr lang="cs-CZ" altLang="ko-K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ko-KR" b="1" dirty="0" err="1" smtClean="0">
                <a:latin typeface="Times New Roman" pitchFamily="18" charset="0"/>
                <a:cs typeface="Times New Roman" pitchFamily="18" charset="0"/>
              </a:rPr>
              <a:t>vodcu</a:t>
            </a:r>
            <a:r>
              <a:rPr lang="cs-CZ" altLang="ko-KR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ko-KR" altLang="en-US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172" name="Picture 2" descr="C:\Users\김성백\Desktop\220px-Ma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" y="1889125"/>
            <a:ext cx="25209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" descr="C:\Users\김성백\Desktop\220px-DengXiaop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38" y="2428875"/>
            <a:ext cx="2016125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" descr="C:\Users\김성백\Desktop\nhnsv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828925"/>
            <a:ext cx="141605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 descr="C:\Users\김성백\Desktop\ugcCAZIJZ3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614" y="3058536"/>
            <a:ext cx="11525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6" descr="C:\Users\김성백\Desktop\ugcCA2BTJOK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138" y="2723711"/>
            <a:ext cx="1810755" cy="1956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Vplyv osobnosti </a:t>
            </a:r>
            <a:r>
              <a:rPr lang="cs-CZ" dirty="0" err="1" smtClean="0"/>
              <a:t>vodcu</a:t>
            </a:r>
            <a:r>
              <a:rPr lang="cs-CZ" dirty="0" smtClean="0"/>
              <a:t> na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Záujem</a:t>
            </a:r>
            <a:r>
              <a:rPr lang="cs-CZ" dirty="0"/>
              <a:t> </a:t>
            </a:r>
            <a:r>
              <a:rPr lang="cs-CZ" dirty="0" err="1"/>
              <a:t>voči</a:t>
            </a:r>
            <a:r>
              <a:rPr lang="cs-CZ" dirty="0"/>
              <a:t> ZP a </a:t>
            </a:r>
            <a:r>
              <a:rPr lang="cs-CZ" dirty="0" err="1"/>
              <a:t>vzdelanie</a:t>
            </a:r>
            <a:r>
              <a:rPr lang="cs-CZ" dirty="0"/>
              <a:t>/</a:t>
            </a:r>
            <a:r>
              <a:rPr lang="cs-CZ" dirty="0" err="1"/>
              <a:t>skúsenosti</a:t>
            </a:r>
            <a:endParaRPr lang="cs-CZ" dirty="0"/>
          </a:p>
          <a:p>
            <a:r>
              <a:rPr lang="cs-CZ" dirty="0"/>
              <a:t>Hodnotový systém</a:t>
            </a:r>
          </a:p>
          <a:p>
            <a:r>
              <a:rPr lang="cs-CZ" dirty="0" err="1" smtClean="0"/>
              <a:t>Otvorený</a:t>
            </a:r>
            <a:r>
              <a:rPr lang="cs-CZ" dirty="0" smtClean="0"/>
              <a:t> v. </a:t>
            </a:r>
            <a:r>
              <a:rPr lang="cs-CZ" dirty="0" err="1" smtClean="0"/>
              <a:t>zavretý</a:t>
            </a:r>
            <a:r>
              <a:rPr lang="cs-CZ" dirty="0" smtClean="0"/>
              <a:t> </a:t>
            </a:r>
            <a:r>
              <a:rPr lang="cs-CZ" dirty="0" err="1" smtClean="0"/>
              <a:t>informáciám</a:t>
            </a:r>
            <a:endParaRPr lang="cs-CZ" dirty="0" smtClean="0"/>
          </a:p>
          <a:p>
            <a:r>
              <a:rPr lang="cs-CZ" dirty="0" err="1" smtClean="0"/>
              <a:t>Spôsob</a:t>
            </a:r>
            <a:r>
              <a:rPr lang="cs-CZ" dirty="0" smtClean="0"/>
              <a:t> </a:t>
            </a:r>
            <a:r>
              <a:rPr lang="cs-CZ" dirty="0" err="1" smtClean="0"/>
              <a:t>rozhodovania</a:t>
            </a:r>
            <a:r>
              <a:rPr lang="cs-CZ" dirty="0" smtClean="0"/>
              <a:t> (</a:t>
            </a:r>
            <a:r>
              <a:rPr lang="cs-CZ" dirty="0" err="1" smtClean="0"/>
              <a:t>autoritatívny</a:t>
            </a:r>
            <a:r>
              <a:rPr lang="cs-CZ" dirty="0" smtClean="0"/>
              <a:t> v. demokratický)</a:t>
            </a:r>
          </a:p>
          <a:p>
            <a:r>
              <a:rPr lang="cs-CZ" dirty="0" err="1" smtClean="0"/>
              <a:t>Motivácia</a:t>
            </a:r>
            <a:r>
              <a:rPr lang="cs-CZ" dirty="0" smtClean="0"/>
              <a:t>: moc v. dobré </a:t>
            </a:r>
            <a:r>
              <a:rPr lang="cs-CZ" dirty="0" err="1" smtClean="0"/>
              <a:t>vzťahy</a:t>
            </a:r>
            <a:endParaRPr lang="cs-CZ" dirty="0" smtClean="0"/>
          </a:p>
          <a:p>
            <a:r>
              <a:rPr lang="cs-CZ" dirty="0" err="1" smtClean="0"/>
              <a:t>Rešpekt</a:t>
            </a:r>
            <a:r>
              <a:rPr lang="cs-CZ" dirty="0" smtClean="0"/>
              <a:t> v. výzva </a:t>
            </a:r>
            <a:r>
              <a:rPr lang="cs-CZ" dirty="0" err="1" smtClean="0"/>
              <a:t>voči</a:t>
            </a:r>
            <a:r>
              <a:rPr lang="cs-CZ" dirty="0" smtClean="0"/>
              <a:t> </a:t>
            </a:r>
            <a:r>
              <a:rPr lang="cs-CZ" dirty="0" err="1" smtClean="0"/>
              <a:t>problémom</a:t>
            </a:r>
            <a:endParaRPr lang="cs-CZ" dirty="0" smtClean="0"/>
          </a:p>
          <a:p>
            <a:r>
              <a:rPr lang="cs-CZ" dirty="0" smtClean="0"/>
              <a:t>Úroveň </a:t>
            </a:r>
            <a:r>
              <a:rPr lang="cs-CZ" dirty="0" err="1" smtClean="0"/>
              <a:t>osobných</a:t>
            </a:r>
            <a:r>
              <a:rPr lang="cs-CZ" dirty="0" smtClean="0"/>
              <a:t> </a:t>
            </a:r>
            <a:r>
              <a:rPr lang="cs-CZ" dirty="0" err="1" smtClean="0"/>
              <a:t>ambícií</a:t>
            </a:r>
            <a:endParaRPr lang="cs-CZ" dirty="0" smtClean="0"/>
          </a:p>
          <a:p>
            <a:r>
              <a:rPr lang="cs-CZ" dirty="0" err="1" smtClean="0"/>
              <a:t>Osobné</a:t>
            </a:r>
            <a:r>
              <a:rPr lang="cs-CZ" dirty="0" smtClean="0"/>
              <a:t> a historické </a:t>
            </a:r>
            <a:r>
              <a:rPr lang="cs-CZ" dirty="0" err="1"/>
              <a:t>skúsenosti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85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Zedong</a:t>
            </a:r>
            <a:r>
              <a:rPr lang="cs-CZ" dirty="0" smtClean="0"/>
              <a:t> </a:t>
            </a:r>
            <a:r>
              <a:rPr lang="en-US" dirty="0" smtClean="0"/>
              <a:t>(1893-1976)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83264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Rodina </a:t>
            </a:r>
            <a:r>
              <a:rPr lang="cs-CZ" dirty="0" err="1" smtClean="0"/>
              <a:t>relatívne</a:t>
            </a:r>
            <a:r>
              <a:rPr lang="cs-CZ" dirty="0" smtClean="0"/>
              <a:t> bohatého </a:t>
            </a:r>
            <a:r>
              <a:rPr lang="cs-CZ" dirty="0" err="1" smtClean="0"/>
              <a:t>statkára</a:t>
            </a:r>
            <a:endParaRPr lang="en-US" dirty="0" smtClean="0"/>
          </a:p>
          <a:p>
            <a:r>
              <a:rPr lang="cs-CZ" dirty="0"/>
              <a:t>13-ročný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nútené</a:t>
            </a:r>
            <a:r>
              <a:rPr lang="cs-CZ" dirty="0"/>
              <a:t> oženil</a:t>
            </a:r>
          </a:p>
          <a:p>
            <a:r>
              <a:rPr lang="cs-CZ" dirty="0" smtClean="0"/>
              <a:t>Základy t</a:t>
            </a:r>
            <a:r>
              <a:rPr lang="en-US" dirty="0" err="1" smtClean="0"/>
              <a:t>radi</a:t>
            </a:r>
            <a:r>
              <a:rPr lang="cs-CZ" dirty="0" err="1" smtClean="0"/>
              <a:t>čného</a:t>
            </a:r>
            <a:r>
              <a:rPr lang="cs-CZ" dirty="0" smtClean="0"/>
              <a:t> konfuciánského </a:t>
            </a:r>
            <a:r>
              <a:rPr lang="cs-CZ" dirty="0" err="1" smtClean="0"/>
              <a:t>vzdelania</a:t>
            </a:r>
            <a:r>
              <a:rPr lang="cs-CZ" dirty="0" smtClean="0"/>
              <a:t>, </a:t>
            </a:r>
            <a:r>
              <a:rPr lang="cs-CZ" dirty="0" err="1" smtClean="0"/>
              <a:t>radšej</a:t>
            </a:r>
            <a:r>
              <a:rPr lang="cs-CZ" dirty="0" smtClean="0"/>
              <a:t> </a:t>
            </a:r>
            <a:r>
              <a:rPr lang="cs-CZ" dirty="0" err="1" smtClean="0"/>
              <a:t>mal</a:t>
            </a:r>
            <a:r>
              <a:rPr lang="cs-CZ" dirty="0" smtClean="0"/>
              <a:t> však </a:t>
            </a:r>
            <a:r>
              <a:rPr lang="cs-CZ" dirty="0" err="1" smtClean="0"/>
              <a:t>populárne</a:t>
            </a:r>
            <a:r>
              <a:rPr lang="cs-CZ" dirty="0" smtClean="0"/>
              <a:t> knihy, študoval sám klasické </a:t>
            </a:r>
            <a:r>
              <a:rPr lang="cs-CZ" dirty="0" err="1" smtClean="0"/>
              <a:t>osvietenské</a:t>
            </a:r>
            <a:r>
              <a:rPr lang="cs-CZ" dirty="0" smtClean="0"/>
              <a:t> texty</a:t>
            </a:r>
          </a:p>
          <a:p>
            <a:r>
              <a:rPr lang="cs-CZ" dirty="0" err="1" smtClean="0"/>
              <a:t>Počas</a:t>
            </a:r>
            <a:r>
              <a:rPr lang="cs-CZ" dirty="0" smtClean="0"/>
              <a:t> 1911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súčasťou</a:t>
            </a:r>
            <a:r>
              <a:rPr lang="cs-CZ" dirty="0" smtClean="0"/>
              <a:t> </a:t>
            </a:r>
            <a:r>
              <a:rPr lang="cs-CZ" dirty="0" err="1" smtClean="0"/>
              <a:t>revolučnej</a:t>
            </a:r>
            <a:r>
              <a:rPr lang="cs-CZ" dirty="0" smtClean="0"/>
              <a:t> armády, </a:t>
            </a:r>
            <a:r>
              <a:rPr lang="cs-CZ" dirty="0" err="1" smtClean="0"/>
              <a:t>počas</a:t>
            </a:r>
            <a:r>
              <a:rPr lang="cs-CZ" dirty="0" smtClean="0"/>
              <a:t> </a:t>
            </a:r>
            <a:r>
              <a:rPr lang="cs-CZ" dirty="0" err="1" smtClean="0"/>
              <a:t>stredoškolských</a:t>
            </a:r>
            <a:r>
              <a:rPr lang="cs-CZ" dirty="0" smtClean="0"/>
              <a:t> </a:t>
            </a:r>
            <a:r>
              <a:rPr lang="cs-CZ" dirty="0" err="1" smtClean="0"/>
              <a:t>štúdií</a:t>
            </a:r>
            <a:r>
              <a:rPr lang="cs-CZ" dirty="0" smtClean="0"/>
              <a:t> v </a:t>
            </a:r>
            <a:r>
              <a:rPr lang="cs-CZ" dirty="0" err="1" smtClean="0"/>
              <a:t>Changsha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zapojil do </a:t>
            </a:r>
            <a:r>
              <a:rPr lang="cs-CZ" dirty="0" err="1" smtClean="0"/>
              <a:t>organizovania</a:t>
            </a:r>
            <a:r>
              <a:rPr lang="cs-CZ" dirty="0" smtClean="0"/>
              <a:t> </a:t>
            </a:r>
            <a:r>
              <a:rPr lang="cs-CZ" dirty="0" err="1" smtClean="0"/>
              <a:t>radikálnych</a:t>
            </a:r>
            <a:r>
              <a:rPr lang="cs-CZ" dirty="0" smtClean="0"/>
              <a:t> </a:t>
            </a:r>
            <a:r>
              <a:rPr lang="cs-CZ" dirty="0" err="1" smtClean="0"/>
              <a:t>spolkov</a:t>
            </a:r>
            <a:endParaRPr lang="cs-CZ" dirty="0" smtClean="0"/>
          </a:p>
          <a:p>
            <a:r>
              <a:rPr lang="cs-CZ" dirty="0" smtClean="0"/>
              <a:t>1919: Peking, pracoval v knižnici, študoval komunistické a </a:t>
            </a:r>
            <a:r>
              <a:rPr lang="cs-CZ" dirty="0" err="1" smtClean="0"/>
              <a:t>radikálne</a:t>
            </a:r>
            <a:r>
              <a:rPr lang="cs-CZ" dirty="0" smtClean="0"/>
              <a:t> texty a </a:t>
            </a:r>
            <a:r>
              <a:rPr lang="cs-CZ" dirty="0" err="1" smtClean="0"/>
              <a:t>navštevoval</a:t>
            </a:r>
            <a:r>
              <a:rPr lang="cs-CZ" dirty="0" smtClean="0"/>
              <a:t> </a:t>
            </a:r>
            <a:r>
              <a:rPr lang="cs-CZ" dirty="0" err="1" smtClean="0"/>
              <a:t>prednášky</a:t>
            </a:r>
            <a:endParaRPr lang="cs-CZ" dirty="0" smtClean="0"/>
          </a:p>
          <a:p>
            <a:r>
              <a:rPr lang="cs-CZ" dirty="0" smtClean="0"/>
              <a:t>1919-1920: </a:t>
            </a:r>
            <a:r>
              <a:rPr lang="cs-CZ" dirty="0" err="1" smtClean="0"/>
              <a:t>Shanghai</a:t>
            </a:r>
            <a:r>
              <a:rPr lang="cs-CZ" dirty="0" smtClean="0"/>
              <a:t>, </a:t>
            </a:r>
            <a:r>
              <a:rPr lang="cs-CZ" dirty="0" err="1" smtClean="0"/>
              <a:t>Hunan</a:t>
            </a:r>
            <a:r>
              <a:rPr lang="cs-CZ" dirty="0" smtClean="0"/>
              <a:t>, Peking – zúčastnil </a:t>
            </a:r>
            <a:r>
              <a:rPr lang="cs-CZ" dirty="0" err="1" smtClean="0"/>
              <a:t>sa</a:t>
            </a:r>
            <a:r>
              <a:rPr lang="cs-CZ" dirty="0" smtClean="0"/>
              <a:t> na nacionalistických </a:t>
            </a:r>
            <a:r>
              <a:rPr lang="cs-CZ" dirty="0" err="1" smtClean="0"/>
              <a:t>protestoch</a:t>
            </a:r>
            <a:r>
              <a:rPr lang="cs-CZ" dirty="0" smtClean="0"/>
              <a:t>, </a:t>
            </a:r>
            <a:r>
              <a:rPr lang="cs-CZ" dirty="0" err="1" smtClean="0"/>
              <a:t>učiteľ</a:t>
            </a:r>
            <a:r>
              <a:rPr lang="cs-CZ" dirty="0" smtClean="0"/>
              <a:t>, organizoval </a:t>
            </a:r>
            <a:r>
              <a:rPr lang="cs-CZ" dirty="0" err="1" smtClean="0"/>
              <a:t>zvrhnutie</a:t>
            </a:r>
            <a:r>
              <a:rPr lang="cs-CZ" dirty="0" smtClean="0"/>
              <a:t> guvernéra </a:t>
            </a:r>
            <a:r>
              <a:rPr lang="cs-CZ" dirty="0" err="1" smtClean="0"/>
              <a:t>Hunanu</a:t>
            </a:r>
            <a:endParaRPr lang="cs-CZ" dirty="0" smtClean="0"/>
          </a:p>
          <a:p>
            <a:r>
              <a:rPr lang="cs-CZ" dirty="0" smtClean="0"/>
              <a:t>1922-1927: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sťahuje</a:t>
            </a:r>
            <a:r>
              <a:rPr lang="cs-CZ" dirty="0" smtClean="0"/>
              <a:t> do </a:t>
            </a:r>
            <a:r>
              <a:rPr lang="cs-CZ" dirty="0" err="1" smtClean="0"/>
              <a:t>Shanghaja</a:t>
            </a:r>
            <a:r>
              <a:rPr lang="cs-CZ" dirty="0" smtClean="0"/>
              <a:t>, spolupracuje s KMT, organizuje </a:t>
            </a:r>
            <a:r>
              <a:rPr lang="cs-CZ" dirty="0" err="1" smtClean="0"/>
              <a:t>komúny</a:t>
            </a:r>
            <a:r>
              <a:rPr lang="cs-CZ" dirty="0" smtClean="0"/>
              <a:t>, </a:t>
            </a:r>
            <a:r>
              <a:rPr lang="cs-CZ" dirty="0" err="1" smtClean="0"/>
              <a:t>revolučné</a:t>
            </a:r>
            <a:r>
              <a:rPr lang="cs-CZ" dirty="0" smtClean="0"/>
              <a:t> aktivity v </a:t>
            </a:r>
            <a:r>
              <a:rPr lang="cs-CZ" dirty="0" err="1" smtClean="0"/>
              <a:t>Hunane</a:t>
            </a:r>
            <a:endParaRPr lang="cs-CZ" dirty="0" smtClean="0"/>
          </a:p>
          <a:p>
            <a:r>
              <a:rPr lang="cs-CZ" dirty="0" smtClean="0"/>
              <a:t>1927: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vedie</a:t>
            </a:r>
            <a:r>
              <a:rPr lang="cs-CZ" dirty="0" smtClean="0"/>
              <a:t> </a:t>
            </a:r>
            <a:r>
              <a:rPr lang="cs-CZ" dirty="0" err="1" smtClean="0"/>
              <a:t>Červenú</a:t>
            </a:r>
            <a:r>
              <a:rPr lang="cs-CZ" dirty="0" smtClean="0"/>
              <a:t> armádu k </a:t>
            </a:r>
            <a:r>
              <a:rPr lang="cs-CZ" dirty="0" err="1" smtClean="0"/>
              <a:t>povstaniu</a:t>
            </a:r>
            <a:r>
              <a:rPr lang="cs-CZ" dirty="0" smtClean="0"/>
              <a:t> v </a:t>
            </a:r>
            <a:r>
              <a:rPr lang="cs-CZ" dirty="0" err="1" smtClean="0"/>
              <a:t>Changsha</a:t>
            </a:r>
            <a:r>
              <a:rPr lang="cs-CZ" dirty="0" smtClean="0"/>
              <a:t>, </a:t>
            </a:r>
            <a:r>
              <a:rPr lang="cs-CZ" dirty="0" err="1" smtClean="0"/>
              <a:t>neúspech</a:t>
            </a:r>
            <a:r>
              <a:rPr lang="cs-CZ" dirty="0" smtClean="0"/>
              <a:t> – </a:t>
            </a:r>
            <a:r>
              <a:rPr lang="cs-CZ" dirty="0" err="1" smtClean="0"/>
              <a:t>vylúčený</a:t>
            </a:r>
            <a:r>
              <a:rPr lang="cs-CZ" dirty="0" smtClean="0"/>
              <a:t> z </a:t>
            </a:r>
            <a:r>
              <a:rPr lang="cs-CZ" dirty="0" err="1" smtClean="0"/>
              <a:t>vedenia</a:t>
            </a:r>
            <a:r>
              <a:rPr lang="cs-CZ" dirty="0" smtClean="0"/>
              <a:t> CCP</a:t>
            </a:r>
          </a:p>
          <a:p>
            <a:r>
              <a:rPr lang="cs-CZ" dirty="0" smtClean="0"/>
              <a:t>1929-1914: </a:t>
            </a:r>
            <a:r>
              <a:rPr lang="cs-CZ" dirty="0" err="1" smtClean="0"/>
              <a:t>Jiangxi</a:t>
            </a:r>
            <a:r>
              <a:rPr lang="cs-CZ" dirty="0" smtClean="0"/>
              <a:t> </a:t>
            </a:r>
            <a:r>
              <a:rPr lang="cs-CZ" dirty="0" err="1" smtClean="0"/>
              <a:t>sovietská</a:t>
            </a:r>
            <a:r>
              <a:rPr lang="cs-CZ" dirty="0" smtClean="0"/>
              <a:t> </a:t>
            </a:r>
            <a:r>
              <a:rPr lang="cs-CZ" dirty="0" err="1" smtClean="0"/>
              <a:t>repbulika</a:t>
            </a:r>
            <a:endParaRPr lang="cs-CZ" dirty="0" smtClean="0"/>
          </a:p>
          <a:p>
            <a:r>
              <a:rPr lang="cs-CZ" dirty="0" smtClean="0"/>
              <a:t>1934-1935: </a:t>
            </a:r>
            <a:r>
              <a:rPr lang="cs-CZ" dirty="0" err="1" smtClean="0"/>
              <a:t>Dlhý</a:t>
            </a:r>
            <a:r>
              <a:rPr lang="cs-CZ" dirty="0" smtClean="0"/>
              <a:t> pochod, de facto </a:t>
            </a:r>
            <a:r>
              <a:rPr lang="cs-CZ" dirty="0" err="1" smtClean="0"/>
              <a:t>vodca</a:t>
            </a:r>
            <a:r>
              <a:rPr lang="cs-CZ" dirty="0" smtClean="0"/>
              <a:t> CCP</a:t>
            </a:r>
          </a:p>
          <a:p>
            <a:r>
              <a:rPr lang="cs-CZ" dirty="0" smtClean="0"/>
              <a:t>1949: Vznik ČĽR</a:t>
            </a:r>
          </a:p>
          <a:p>
            <a:r>
              <a:rPr lang="cs-CZ" dirty="0" smtClean="0"/>
              <a:t>1956: </a:t>
            </a:r>
            <a:r>
              <a:rPr lang="cs-CZ" dirty="0" err="1" smtClean="0"/>
              <a:t>Veľký</a:t>
            </a:r>
            <a:r>
              <a:rPr lang="cs-CZ" dirty="0" smtClean="0"/>
              <a:t> skok </a:t>
            </a:r>
            <a:r>
              <a:rPr lang="cs-CZ" dirty="0" err="1" smtClean="0"/>
              <a:t>kupredu</a:t>
            </a:r>
            <a:endParaRPr lang="cs-CZ" dirty="0" smtClean="0"/>
          </a:p>
          <a:p>
            <a:r>
              <a:rPr lang="cs-CZ" dirty="0" smtClean="0"/>
              <a:t>1966: </a:t>
            </a:r>
            <a:r>
              <a:rPr lang="cs-CZ" dirty="0" err="1" smtClean="0"/>
              <a:t>Kultúrna</a:t>
            </a:r>
            <a:r>
              <a:rPr lang="cs-CZ" dirty="0" smtClean="0"/>
              <a:t> </a:t>
            </a:r>
            <a:r>
              <a:rPr lang="cs-CZ" dirty="0" err="1" smtClean="0"/>
              <a:t>revolúcia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207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„Romantický filozof s </a:t>
            </a:r>
            <a:r>
              <a:rPr lang="cs-CZ" dirty="0" err="1" smtClean="0"/>
              <a:t>pocitom</a:t>
            </a:r>
            <a:r>
              <a:rPr lang="cs-CZ" dirty="0" smtClean="0"/>
              <a:t> </a:t>
            </a:r>
            <a:r>
              <a:rPr lang="cs-CZ" dirty="0" err="1" smtClean="0"/>
              <a:t>nesmrteľnosti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Inteligentný</a:t>
            </a:r>
            <a:r>
              <a:rPr lang="cs-CZ" dirty="0" smtClean="0"/>
              <a:t>, sčítaný, </a:t>
            </a:r>
            <a:r>
              <a:rPr lang="cs-CZ" dirty="0" err="1" smtClean="0"/>
              <a:t>radikálny</a:t>
            </a:r>
            <a:r>
              <a:rPr lang="cs-CZ" dirty="0" smtClean="0"/>
              <a:t>, </a:t>
            </a:r>
            <a:r>
              <a:rPr lang="cs-CZ" dirty="0" err="1" smtClean="0"/>
              <a:t>básnik</a:t>
            </a:r>
            <a:r>
              <a:rPr lang="cs-CZ" dirty="0" smtClean="0"/>
              <a:t>, kaligraf, vojenský stratég</a:t>
            </a:r>
          </a:p>
          <a:p>
            <a:r>
              <a:rPr lang="cs-CZ" dirty="0"/>
              <a:t>N</a:t>
            </a:r>
            <a:r>
              <a:rPr lang="cs-CZ" dirty="0" smtClean="0"/>
              <a:t>acionalista, marxista</a:t>
            </a:r>
          </a:p>
          <a:p>
            <a:r>
              <a:rPr lang="cs-CZ" dirty="0"/>
              <a:t>S</a:t>
            </a:r>
            <a:r>
              <a:rPr lang="cs-CZ" dirty="0" smtClean="0"/>
              <a:t>ilný </a:t>
            </a:r>
            <a:r>
              <a:rPr lang="cs-CZ" dirty="0" err="1" smtClean="0"/>
              <a:t>hunanský</a:t>
            </a:r>
            <a:r>
              <a:rPr lang="cs-CZ" dirty="0" smtClean="0"/>
              <a:t> akcent, </a:t>
            </a:r>
            <a:r>
              <a:rPr lang="cs-CZ" dirty="0" err="1" smtClean="0"/>
              <a:t>spoločensky</a:t>
            </a:r>
            <a:r>
              <a:rPr lang="cs-CZ" dirty="0" smtClean="0"/>
              <a:t> neslušný, závislý na tabletkách na </a:t>
            </a:r>
            <a:r>
              <a:rPr lang="cs-CZ" dirty="0" err="1" smtClean="0"/>
              <a:t>spanie</a:t>
            </a:r>
            <a:r>
              <a:rPr lang="cs-CZ" dirty="0" smtClean="0"/>
              <a:t>, silný </a:t>
            </a:r>
            <a:r>
              <a:rPr lang="cs-CZ" dirty="0" err="1" smtClean="0"/>
              <a:t>fajčiar</a:t>
            </a:r>
            <a:endParaRPr lang="cs-CZ" dirty="0" smtClean="0"/>
          </a:p>
          <a:p>
            <a:r>
              <a:rPr lang="cs-CZ" dirty="0" smtClean="0"/>
              <a:t>Hrdina </a:t>
            </a:r>
            <a:r>
              <a:rPr lang="cs-CZ" dirty="0" err="1" smtClean="0"/>
              <a:t>alebo</a:t>
            </a:r>
            <a:r>
              <a:rPr lang="cs-CZ" dirty="0" smtClean="0"/>
              <a:t> masový vrah?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4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Deng</a:t>
            </a:r>
            <a:r>
              <a:rPr lang="cs-CZ" dirty="0" smtClean="0"/>
              <a:t> </a:t>
            </a:r>
            <a:r>
              <a:rPr lang="cs-CZ" dirty="0" err="1" smtClean="0"/>
              <a:t>Xiaoping</a:t>
            </a:r>
            <a:r>
              <a:rPr lang="cs-CZ" dirty="0" smtClean="0"/>
              <a:t> (1904-1996)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„</a:t>
            </a:r>
            <a:r>
              <a:rPr lang="cs-CZ" dirty="0" err="1"/>
              <a:t>N</a:t>
            </a:r>
            <a:r>
              <a:rPr lang="cs-CZ" dirty="0" err="1" smtClean="0"/>
              <a:t>ezničiteľný</a:t>
            </a:r>
            <a:r>
              <a:rPr lang="cs-CZ" dirty="0" smtClean="0"/>
              <a:t> </a:t>
            </a:r>
            <a:r>
              <a:rPr lang="cs-CZ" dirty="0" err="1" smtClean="0"/>
              <a:t>Deng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Sichuan</a:t>
            </a:r>
            <a:r>
              <a:rPr lang="cs-CZ" dirty="0" smtClean="0"/>
              <a:t>, </a:t>
            </a:r>
            <a:r>
              <a:rPr lang="cs-CZ" dirty="0" err="1" smtClean="0"/>
              <a:t>relatívne</a:t>
            </a:r>
            <a:r>
              <a:rPr lang="cs-CZ" dirty="0" smtClean="0"/>
              <a:t> bohatá rodina, etnicky </a:t>
            </a:r>
            <a:r>
              <a:rPr lang="cs-CZ" dirty="0" err="1" smtClean="0"/>
              <a:t>Hakka</a:t>
            </a:r>
            <a:endParaRPr lang="cs-CZ" dirty="0" smtClean="0"/>
          </a:p>
          <a:p>
            <a:r>
              <a:rPr lang="cs-CZ" dirty="0" smtClean="0"/>
              <a:t>1919: zúčastnil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revolúcie</a:t>
            </a:r>
            <a:r>
              <a:rPr lang="cs-CZ" dirty="0" smtClean="0"/>
              <a:t>, nacionalizmus</a:t>
            </a:r>
          </a:p>
          <a:p>
            <a:r>
              <a:rPr lang="cs-CZ" dirty="0" smtClean="0"/>
              <a:t>1920-1925: </a:t>
            </a:r>
            <a:r>
              <a:rPr lang="cs-CZ" dirty="0" err="1" smtClean="0"/>
              <a:t>Francúzsko</a:t>
            </a:r>
            <a:endParaRPr lang="cs-CZ" dirty="0" smtClean="0"/>
          </a:p>
          <a:p>
            <a:r>
              <a:rPr lang="cs-CZ" dirty="0" smtClean="0"/>
              <a:t>1926: </a:t>
            </a:r>
            <a:r>
              <a:rPr lang="cs-CZ" dirty="0" err="1" smtClean="0"/>
              <a:t>Sovietský</a:t>
            </a:r>
            <a:r>
              <a:rPr lang="cs-CZ" dirty="0" smtClean="0"/>
              <a:t> </a:t>
            </a:r>
            <a:r>
              <a:rPr lang="cs-CZ" dirty="0" err="1" smtClean="0"/>
              <a:t>zväz</a:t>
            </a:r>
            <a:endParaRPr lang="cs-CZ" dirty="0" smtClean="0"/>
          </a:p>
          <a:p>
            <a:r>
              <a:rPr lang="cs-CZ" dirty="0" smtClean="0"/>
              <a:t>1927: návrat do Číny - </a:t>
            </a:r>
            <a:r>
              <a:rPr lang="cs-CZ" dirty="0" err="1" smtClean="0"/>
              <a:t>Shanghai</a:t>
            </a:r>
            <a:r>
              <a:rPr lang="cs-CZ" dirty="0" smtClean="0"/>
              <a:t>, </a:t>
            </a:r>
            <a:r>
              <a:rPr lang="cs-CZ" dirty="0" err="1" smtClean="0"/>
              <a:t>Jiangxi</a:t>
            </a:r>
            <a:r>
              <a:rPr lang="cs-CZ" dirty="0" smtClean="0"/>
              <a:t>, </a:t>
            </a:r>
            <a:r>
              <a:rPr lang="cs-CZ" dirty="0" err="1" smtClean="0"/>
              <a:t>Dlhý</a:t>
            </a:r>
            <a:r>
              <a:rPr lang="cs-CZ" dirty="0" smtClean="0"/>
              <a:t> pochod, </a:t>
            </a:r>
            <a:r>
              <a:rPr lang="cs-CZ" dirty="0" err="1" smtClean="0"/>
              <a:t>riadiaca</a:t>
            </a:r>
            <a:r>
              <a:rPr lang="cs-CZ" dirty="0" smtClean="0"/>
              <a:t> </a:t>
            </a:r>
            <a:r>
              <a:rPr lang="cs-CZ" dirty="0" err="1" smtClean="0"/>
              <a:t>funkcia</a:t>
            </a:r>
            <a:r>
              <a:rPr lang="cs-CZ" dirty="0" smtClean="0"/>
              <a:t> </a:t>
            </a:r>
            <a:r>
              <a:rPr lang="cs-CZ" dirty="0" err="1" smtClean="0"/>
              <a:t>počas</a:t>
            </a:r>
            <a:r>
              <a:rPr lang="cs-CZ" dirty="0" smtClean="0"/>
              <a:t> </a:t>
            </a:r>
            <a:r>
              <a:rPr lang="cs-CZ" dirty="0" err="1" smtClean="0"/>
              <a:t>občianskej</a:t>
            </a:r>
            <a:r>
              <a:rPr lang="cs-CZ" dirty="0" smtClean="0"/>
              <a:t> vojny</a:t>
            </a:r>
          </a:p>
          <a:p>
            <a:r>
              <a:rPr lang="cs-CZ" dirty="0" err="1" smtClean="0"/>
              <a:t>Juhovýchod</a:t>
            </a:r>
            <a:r>
              <a:rPr lang="cs-CZ" dirty="0" smtClean="0"/>
              <a:t>, Peking</a:t>
            </a:r>
          </a:p>
          <a:p>
            <a:r>
              <a:rPr lang="cs-CZ" dirty="0" smtClean="0"/>
              <a:t>1950s/1960s: ekonomické reformy – </a:t>
            </a:r>
            <a:r>
              <a:rPr lang="cs-CZ" dirty="0" err="1" smtClean="0"/>
              <a:t>zbavenie</a:t>
            </a:r>
            <a:r>
              <a:rPr lang="cs-CZ" dirty="0" smtClean="0"/>
              <a:t> </a:t>
            </a:r>
            <a:r>
              <a:rPr lang="cs-CZ" dirty="0" err="1" smtClean="0"/>
              <a:t>funkcie</a:t>
            </a:r>
            <a:r>
              <a:rPr lang="cs-CZ" dirty="0" smtClean="0"/>
              <a:t> (</a:t>
            </a:r>
            <a:r>
              <a:rPr lang="cs-CZ" dirty="0" err="1" smtClean="0"/>
              <a:t>Kultúrna</a:t>
            </a:r>
            <a:r>
              <a:rPr lang="cs-CZ" dirty="0" smtClean="0"/>
              <a:t> </a:t>
            </a:r>
            <a:r>
              <a:rPr lang="cs-CZ" dirty="0" err="1" smtClean="0"/>
              <a:t>revolúcia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1992</a:t>
            </a:r>
            <a:r>
              <a:rPr lang="cs-CZ" dirty="0"/>
              <a:t>: „</a:t>
            </a:r>
            <a:r>
              <a:rPr lang="cs-CZ" dirty="0" err="1"/>
              <a:t>Southern</a:t>
            </a:r>
            <a:r>
              <a:rPr lang="cs-CZ" dirty="0"/>
              <a:t> tour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Pragmatik, praktický založený, technologické aspekty, skromný a jednoduchý </a:t>
            </a:r>
            <a:r>
              <a:rPr lang="cs-CZ" dirty="0" err="1" smtClean="0"/>
              <a:t>štýl</a:t>
            </a:r>
            <a:r>
              <a:rPr lang="cs-CZ" dirty="0" smtClean="0"/>
              <a:t>, stručné </a:t>
            </a:r>
            <a:r>
              <a:rPr lang="cs-CZ" dirty="0" err="1" smtClean="0"/>
              <a:t>vyjadrovanie</a:t>
            </a:r>
            <a:r>
              <a:rPr lang="cs-CZ" dirty="0" smtClean="0"/>
              <a:t>, </a:t>
            </a:r>
            <a:r>
              <a:rPr lang="cs-CZ" dirty="0" err="1" smtClean="0"/>
              <a:t>rodinne</a:t>
            </a:r>
            <a:r>
              <a:rPr lang="cs-CZ" dirty="0" smtClean="0"/>
              <a:t> založený, </a:t>
            </a:r>
            <a:r>
              <a:rPr lang="cs-CZ" dirty="0" err="1" smtClean="0"/>
              <a:t>nenapísal</a:t>
            </a:r>
            <a:r>
              <a:rPr lang="cs-CZ" dirty="0" smtClean="0"/>
              <a:t> </a:t>
            </a:r>
            <a:r>
              <a:rPr lang="cs-CZ" dirty="0" err="1" smtClean="0"/>
              <a:t>autobiografiu</a:t>
            </a:r>
            <a:r>
              <a:rPr lang="cs-CZ" dirty="0" smtClean="0"/>
              <a:t>, existuje </a:t>
            </a:r>
            <a:r>
              <a:rPr lang="cs-CZ" dirty="0" err="1" smtClean="0"/>
              <a:t>veľmi</a:t>
            </a:r>
            <a:r>
              <a:rPr lang="cs-CZ" dirty="0" smtClean="0"/>
              <a:t> málo </a:t>
            </a:r>
            <a:r>
              <a:rPr lang="cs-CZ" dirty="0" err="1" smtClean="0"/>
              <a:t>osobných</a:t>
            </a:r>
            <a:r>
              <a:rPr lang="cs-CZ" dirty="0" smtClean="0"/>
              <a:t> </a:t>
            </a:r>
            <a:r>
              <a:rPr lang="cs-CZ" dirty="0" err="1" smtClean="0"/>
              <a:t>poznámok</a:t>
            </a:r>
            <a:r>
              <a:rPr lang="cs-CZ" dirty="0" smtClean="0"/>
              <a:t>  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196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Jiang</a:t>
            </a:r>
            <a:r>
              <a:rPr lang="cs-CZ" dirty="0" smtClean="0"/>
              <a:t> Zemin (1926)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https://www.youtube.com/</a:t>
            </a:r>
            <a:r>
              <a:rPr lang="cs-CZ" dirty="0" err="1"/>
              <a:t>watch?v</a:t>
            </a:r>
            <a:r>
              <a:rPr lang="cs-CZ" dirty="0"/>
              <a:t>=3cmjaptnr6k</a:t>
            </a:r>
            <a:r>
              <a:rPr lang="cs-CZ" dirty="0" smtClean="0"/>
              <a:t>„Najmenej </a:t>
            </a:r>
            <a:r>
              <a:rPr lang="en-US" dirty="0" smtClean="0"/>
              <a:t>‘</a:t>
            </a:r>
            <a:r>
              <a:rPr lang="cs-CZ" dirty="0" smtClean="0"/>
              <a:t>čínsky</a:t>
            </a:r>
            <a:r>
              <a:rPr lang="en-US" dirty="0" smtClean="0"/>
              <a:t>’</a:t>
            </a:r>
            <a:r>
              <a:rPr lang="cs-CZ" dirty="0" smtClean="0"/>
              <a:t> </a:t>
            </a:r>
            <a:r>
              <a:rPr lang="cs-CZ" dirty="0" err="1" smtClean="0"/>
              <a:t>prezide</a:t>
            </a:r>
            <a:r>
              <a:rPr lang="en-US" dirty="0" err="1" smtClean="0"/>
              <a:t>nt</a:t>
            </a:r>
            <a:r>
              <a:rPr lang="cs-CZ" dirty="0" smtClean="0"/>
              <a:t> Číny“</a:t>
            </a:r>
          </a:p>
          <a:p>
            <a:r>
              <a:rPr lang="cs-CZ" dirty="0" err="1" smtClean="0"/>
              <a:t>Pôvod</a:t>
            </a:r>
            <a:r>
              <a:rPr lang="cs-CZ" dirty="0" smtClean="0"/>
              <a:t>/</a:t>
            </a:r>
            <a:r>
              <a:rPr lang="cs-CZ" dirty="0" err="1" smtClean="0"/>
              <a:t>skúsenosti</a:t>
            </a:r>
            <a:r>
              <a:rPr lang="cs-CZ" dirty="0" smtClean="0"/>
              <a:t>: </a:t>
            </a:r>
            <a:r>
              <a:rPr lang="cs-CZ" dirty="0" err="1" smtClean="0"/>
              <a:t>Jiangsu</a:t>
            </a:r>
            <a:r>
              <a:rPr lang="cs-CZ" dirty="0" smtClean="0"/>
              <a:t>, </a:t>
            </a:r>
            <a:r>
              <a:rPr lang="cs-CZ" dirty="0" err="1" smtClean="0"/>
              <a:t>Shanghai</a:t>
            </a:r>
            <a:endParaRPr lang="cs-CZ" dirty="0" smtClean="0"/>
          </a:p>
          <a:p>
            <a:r>
              <a:rPr lang="cs-CZ" dirty="0" err="1" smtClean="0"/>
              <a:t>Vzdelanie</a:t>
            </a:r>
            <a:r>
              <a:rPr lang="cs-CZ" dirty="0" smtClean="0"/>
              <a:t>: technické, okupovaný </a:t>
            </a:r>
            <a:r>
              <a:rPr lang="cs-CZ" dirty="0" err="1" smtClean="0"/>
              <a:t>Nanjing</a:t>
            </a:r>
            <a:r>
              <a:rPr lang="cs-CZ" dirty="0" smtClean="0"/>
              <a:t>/</a:t>
            </a:r>
            <a:r>
              <a:rPr lang="cs-CZ" dirty="0" err="1" smtClean="0"/>
              <a:t>Shanghai</a:t>
            </a:r>
            <a:r>
              <a:rPr lang="cs-CZ" dirty="0" smtClean="0"/>
              <a:t> (1947)</a:t>
            </a:r>
          </a:p>
          <a:p>
            <a:r>
              <a:rPr lang="cs-CZ" dirty="0" smtClean="0"/>
              <a:t>Do strany </a:t>
            </a:r>
            <a:r>
              <a:rPr lang="cs-CZ" dirty="0" err="1" smtClean="0"/>
              <a:t>vstúpil</a:t>
            </a:r>
            <a:r>
              <a:rPr lang="cs-CZ" dirty="0" smtClean="0"/>
              <a:t> </a:t>
            </a:r>
            <a:r>
              <a:rPr lang="cs-CZ" dirty="0" err="1" smtClean="0"/>
              <a:t>počas</a:t>
            </a:r>
            <a:r>
              <a:rPr lang="cs-CZ" dirty="0" smtClean="0"/>
              <a:t> univerzity, </a:t>
            </a:r>
            <a:r>
              <a:rPr lang="cs-CZ" dirty="0" err="1" smtClean="0"/>
              <a:t>neskôr</a:t>
            </a:r>
            <a:r>
              <a:rPr lang="cs-CZ" dirty="0" smtClean="0"/>
              <a:t> </a:t>
            </a:r>
            <a:r>
              <a:rPr lang="cs-CZ" dirty="0" err="1" smtClean="0"/>
              <a:t>práca</a:t>
            </a:r>
            <a:r>
              <a:rPr lang="cs-CZ" dirty="0" smtClean="0"/>
              <a:t> v technických </a:t>
            </a:r>
            <a:r>
              <a:rPr lang="cs-CZ" dirty="0" err="1" smtClean="0"/>
              <a:t>spoločnostiach</a:t>
            </a:r>
            <a:endParaRPr lang="cs-CZ" dirty="0" smtClean="0"/>
          </a:p>
          <a:p>
            <a:r>
              <a:rPr lang="cs-CZ" dirty="0" smtClean="0"/>
              <a:t>1983: </a:t>
            </a:r>
            <a:r>
              <a:rPr lang="cs-CZ" dirty="0" err="1" smtClean="0"/>
              <a:t>minister</a:t>
            </a:r>
            <a:r>
              <a:rPr lang="cs-CZ" dirty="0" smtClean="0"/>
              <a:t> elektronického </a:t>
            </a:r>
            <a:r>
              <a:rPr lang="cs-CZ" dirty="0" err="1" smtClean="0"/>
              <a:t>priemyslu</a:t>
            </a:r>
            <a:endParaRPr lang="cs-CZ" dirty="0" smtClean="0"/>
          </a:p>
          <a:p>
            <a:r>
              <a:rPr lang="cs-CZ" dirty="0" smtClean="0"/>
              <a:t>1985: starosta </a:t>
            </a:r>
            <a:r>
              <a:rPr lang="cs-CZ" dirty="0" err="1" smtClean="0"/>
              <a:t>Shanghaiu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avštívil </a:t>
            </a:r>
            <a:r>
              <a:rPr lang="cs-CZ" dirty="0" err="1" smtClean="0"/>
              <a:t>vyše</a:t>
            </a:r>
            <a:r>
              <a:rPr lang="cs-CZ" dirty="0" smtClean="0"/>
              <a:t> 70 </a:t>
            </a:r>
            <a:r>
              <a:rPr lang="cs-CZ" dirty="0" err="1" smtClean="0"/>
              <a:t>štátov</a:t>
            </a:r>
            <a:r>
              <a:rPr lang="cs-CZ" dirty="0" smtClean="0"/>
              <a:t> </a:t>
            </a:r>
            <a:r>
              <a:rPr lang="cs-CZ" dirty="0" err="1" smtClean="0"/>
              <a:t>počas</a:t>
            </a:r>
            <a:r>
              <a:rPr lang="cs-CZ" dirty="0" smtClean="0"/>
              <a:t> 107 </a:t>
            </a:r>
            <a:r>
              <a:rPr lang="cs-CZ" dirty="0" err="1" smtClean="0"/>
              <a:t>zahraničných</a:t>
            </a:r>
            <a:r>
              <a:rPr lang="cs-CZ" dirty="0" smtClean="0"/>
              <a:t> </a:t>
            </a:r>
            <a:r>
              <a:rPr lang="cs-CZ" dirty="0" err="1" smtClean="0"/>
              <a:t>ciest</a:t>
            </a:r>
            <a:r>
              <a:rPr lang="cs-CZ" dirty="0" smtClean="0"/>
              <a:t>, rád </a:t>
            </a:r>
            <a:r>
              <a:rPr lang="cs-CZ" dirty="0" err="1" smtClean="0"/>
              <a:t>sa</a:t>
            </a:r>
            <a:r>
              <a:rPr lang="cs-CZ" dirty="0" smtClean="0"/>
              <a:t> učil </a:t>
            </a:r>
            <a:r>
              <a:rPr lang="cs-CZ" dirty="0" err="1" smtClean="0"/>
              <a:t>cudzie</a:t>
            </a:r>
            <a:r>
              <a:rPr lang="cs-CZ" dirty="0" smtClean="0"/>
              <a:t> jazyky</a:t>
            </a:r>
          </a:p>
          <a:p>
            <a:r>
              <a:rPr lang="cs-CZ" dirty="0" smtClean="0"/>
              <a:t>Bez </a:t>
            </a:r>
            <a:r>
              <a:rPr lang="cs-CZ" dirty="0" err="1" smtClean="0"/>
              <a:t>osobnej</a:t>
            </a:r>
            <a:r>
              <a:rPr lang="cs-CZ" dirty="0" smtClean="0"/>
              <a:t> </a:t>
            </a:r>
            <a:r>
              <a:rPr lang="cs-CZ" dirty="0" err="1" smtClean="0"/>
              <a:t>charizmy</a:t>
            </a:r>
            <a:r>
              <a:rPr lang="cs-CZ" dirty="0" smtClean="0"/>
              <a:t>, </a:t>
            </a:r>
            <a:r>
              <a:rPr lang="cs-CZ" dirty="0" err="1" smtClean="0"/>
              <a:t>revolučnej</a:t>
            </a:r>
            <a:r>
              <a:rPr lang="cs-CZ" dirty="0" smtClean="0"/>
              <a:t> a </a:t>
            </a:r>
            <a:r>
              <a:rPr lang="cs-CZ" dirty="0" err="1" smtClean="0"/>
              <a:t>vojenskej</a:t>
            </a:r>
            <a:r>
              <a:rPr lang="cs-CZ" dirty="0" smtClean="0"/>
              <a:t> minulosti, </a:t>
            </a:r>
            <a:r>
              <a:rPr lang="cs-CZ" dirty="0" err="1" smtClean="0"/>
              <a:t>kontaktov</a:t>
            </a:r>
            <a:r>
              <a:rPr lang="cs-CZ" dirty="0" smtClean="0"/>
              <a:t> na </a:t>
            </a:r>
            <a:r>
              <a:rPr lang="cs-CZ" dirty="0" err="1" smtClean="0"/>
              <a:t>najvyšších</a:t>
            </a:r>
            <a:r>
              <a:rPr lang="cs-CZ" dirty="0" smtClean="0"/>
              <a:t> </a:t>
            </a:r>
            <a:r>
              <a:rPr lang="cs-CZ" dirty="0" err="1" smtClean="0"/>
              <a:t>miestach</a:t>
            </a:r>
            <a:r>
              <a:rPr lang="cs-CZ" dirty="0"/>
              <a:t> </a:t>
            </a:r>
            <a:r>
              <a:rPr lang="cs-CZ" dirty="0" smtClean="0"/>
              <a:t>– prvý technokratický čínsky prezident</a:t>
            </a:r>
          </a:p>
          <a:p>
            <a:r>
              <a:rPr lang="cs-CZ" dirty="0" err="1"/>
              <a:t>Ž</a:t>
            </a:r>
            <a:r>
              <a:rPr lang="cs-CZ" dirty="0" err="1" smtClean="0"/>
              <a:t>oviálny</a:t>
            </a:r>
            <a:r>
              <a:rPr lang="cs-CZ" dirty="0" smtClean="0"/>
              <a:t> </a:t>
            </a:r>
            <a:r>
              <a:rPr lang="cs-CZ" dirty="0" err="1" smtClean="0"/>
              <a:t>osobný</a:t>
            </a:r>
            <a:r>
              <a:rPr lang="cs-CZ" dirty="0" smtClean="0"/>
              <a:t> </a:t>
            </a:r>
            <a:r>
              <a:rPr lang="cs-CZ" dirty="0" err="1" smtClean="0"/>
              <a:t>štýl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06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</a:t>
            </a:r>
            <a:r>
              <a:rPr lang="cs-CZ" dirty="0" smtClean="0"/>
              <a:t> </a:t>
            </a:r>
            <a:r>
              <a:rPr lang="cs-CZ" dirty="0" err="1" smtClean="0"/>
              <a:t>Jintao</a:t>
            </a:r>
            <a:r>
              <a:rPr lang="cs-CZ" dirty="0" smtClean="0"/>
              <a:t> (1942)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https://www.youtube.com/watch?v=8x8icY4busg</a:t>
            </a:r>
          </a:p>
          <a:p>
            <a:r>
              <a:rPr lang="cs-CZ" dirty="0" err="1" smtClean="0"/>
              <a:t>Pôvod</a:t>
            </a:r>
            <a:r>
              <a:rPr lang="cs-CZ" dirty="0" smtClean="0"/>
              <a:t>: </a:t>
            </a:r>
            <a:r>
              <a:rPr lang="cs-CZ" dirty="0" err="1" smtClean="0"/>
              <a:t>Jiangsu</a:t>
            </a:r>
            <a:r>
              <a:rPr lang="cs-CZ" dirty="0" smtClean="0"/>
              <a:t>, </a:t>
            </a:r>
            <a:r>
              <a:rPr lang="cs-CZ" dirty="0" err="1" smtClean="0"/>
              <a:t>relatívne</a:t>
            </a:r>
            <a:r>
              <a:rPr lang="cs-CZ" dirty="0" smtClean="0"/>
              <a:t> chudobná rodina, matka mu </a:t>
            </a:r>
            <a:r>
              <a:rPr lang="cs-CZ" dirty="0" err="1" smtClean="0"/>
              <a:t>zomrela</a:t>
            </a:r>
            <a:r>
              <a:rPr lang="cs-CZ" dirty="0" smtClean="0"/>
              <a:t> </a:t>
            </a:r>
            <a:r>
              <a:rPr lang="cs-CZ" dirty="0" err="1" smtClean="0"/>
              <a:t>keď</a:t>
            </a:r>
            <a:r>
              <a:rPr lang="cs-CZ" dirty="0" smtClean="0"/>
              <a:t> </a:t>
            </a:r>
            <a:r>
              <a:rPr lang="cs-CZ" dirty="0" err="1" smtClean="0"/>
              <a:t>mal</a:t>
            </a:r>
            <a:r>
              <a:rPr lang="cs-CZ" dirty="0" smtClean="0"/>
              <a:t> 7, otec kritizovaný </a:t>
            </a:r>
            <a:r>
              <a:rPr lang="cs-CZ" dirty="0" err="1" smtClean="0"/>
              <a:t>počas</a:t>
            </a:r>
            <a:r>
              <a:rPr lang="cs-CZ" dirty="0"/>
              <a:t> </a:t>
            </a:r>
            <a:r>
              <a:rPr lang="cs-CZ" dirty="0" err="1" smtClean="0"/>
              <a:t>Kultúrnej</a:t>
            </a:r>
            <a:r>
              <a:rPr lang="cs-CZ" dirty="0" smtClean="0"/>
              <a:t> </a:t>
            </a:r>
            <a:r>
              <a:rPr lang="cs-CZ" dirty="0" err="1" smtClean="0"/>
              <a:t>revolúcie</a:t>
            </a:r>
            <a:endParaRPr lang="cs-CZ" dirty="0" smtClean="0"/>
          </a:p>
          <a:p>
            <a:r>
              <a:rPr lang="cs-CZ" dirty="0" err="1" smtClean="0"/>
              <a:t>Vzdelanie</a:t>
            </a:r>
            <a:r>
              <a:rPr lang="cs-CZ" dirty="0" smtClean="0"/>
              <a:t> (</a:t>
            </a:r>
            <a:r>
              <a:rPr lang="cs-CZ" dirty="0" err="1" smtClean="0"/>
              <a:t>Tsinghua</a:t>
            </a:r>
            <a:r>
              <a:rPr lang="cs-CZ" dirty="0" smtClean="0"/>
              <a:t>) </a:t>
            </a:r>
            <a:r>
              <a:rPr lang="cs-CZ" dirty="0" err="1" smtClean="0"/>
              <a:t>počas</a:t>
            </a:r>
            <a:r>
              <a:rPr lang="cs-CZ" dirty="0" smtClean="0"/>
              <a:t> </a:t>
            </a:r>
            <a:r>
              <a:rPr lang="cs-CZ" dirty="0" err="1" smtClean="0"/>
              <a:t>Kultúrnej</a:t>
            </a:r>
            <a:r>
              <a:rPr lang="cs-CZ" dirty="0" smtClean="0"/>
              <a:t> </a:t>
            </a:r>
            <a:r>
              <a:rPr lang="cs-CZ" dirty="0" err="1" smtClean="0"/>
              <a:t>revolúcie</a:t>
            </a:r>
            <a:r>
              <a:rPr lang="cs-CZ" dirty="0" smtClean="0"/>
              <a:t>, </a:t>
            </a:r>
            <a:r>
              <a:rPr lang="cs-CZ" dirty="0" err="1" smtClean="0"/>
              <a:t>neskôr</a:t>
            </a:r>
            <a:r>
              <a:rPr lang="cs-CZ" dirty="0" smtClean="0"/>
              <a:t> vyslaný </a:t>
            </a:r>
            <a:r>
              <a:rPr lang="cs-CZ" dirty="0" err="1" smtClean="0"/>
              <a:t>pracovať</a:t>
            </a:r>
            <a:r>
              <a:rPr lang="cs-CZ" dirty="0" smtClean="0"/>
              <a:t> v </a:t>
            </a:r>
            <a:r>
              <a:rPr lang="cs-CZ" dirty="0" err="1" smtClean="0"/>
              <a:t>Gansu</a:t>
            </a:r>
            <a:endParaRPr lang="cs-CZ" dirty="0" smtClean="0"/>
          </a:p>
          <a:p>
            <a:r>
              <a:rPr lang="cs-CZ" dirty="0" smtClean="0"/>
              <a:t>1982: </a:t>
            </a:r>
            <a:r>
              <a:rPr lang="cs-CZ" dirty="0" err="1" smtClean="0"/>
              <a:t>Central</a:t>
            </a:r>
            <a:r>
              <a:rPr lang="cs-CZ" dirty="0" smtClean="0"/>
              <a:t> party </a:t>
            </a:r>
            <a:r>
              <a:rPr lang="cs-CZ" dirty="0" err="1" smtClean="0"/>
              <a:t>school</a:t>
            </a:r>
            <a:r>
              <a:rPr lang="cs-CZ" dirty="0" smtClean="0"/>
              <a:t> v Pekingu</a:t>
            </a:r>
          </a:p>
          <a:p>
            <a:r>
              <a:rPr lang="cs-CZ" dirty="0" smtClean="0"/>
              <a:t>1985: </a:t>
            </a:r>
            <a:r>
              <a:rPr lang="cs-CZ" dirty="0" err="1" smtClean="0"/>
              <a:t>Guizhou</a:t>
            </a:r>
            <a:endParaRPr lang="cs-CZ" dirty="0" smtClean="0"/>
          </a:p>
          <a:p>
            <a:r>
              <a:rPr lang="cs-CZ" dirty="0" err="1" smtClean="0"/>
              <a:t>Nezáujem</a:t>
            </a:r>
            <a:r>
              <a:rPr lang="cs-CZ" dirty="0" smtClean="0"/>
              <a:t> o ZP, </a:t>
            </a:r>
            <a:r>
              <a:rPr lang="cs-CZ" dirty="0" err="1" smtClean="0"/>
              <a:t>žiadne</a:t>
            </a:r>
            <a:r>
              <a:rPr lang="cs-CZ" dirty="0" smtClean="0"/>
              <a:t> </a:t>
            </a:r>
            <a:r>
              <a:rPr lang="cs-CZ" dirty="0" err="1" smtClean="0"/>
              <a:t>skúsenosti</a:t>
            </a:r>
            <a:endParaRPr lang="cs-CZ" dirty="0" smtClean="0"/>
          </a:p>
          <a:p>
            <a:r>
              <a:rPr lang="cs-CZ" dirty="0" smtClean="0"/>
              <a:t>Demokratický </a:t>
            </a:r>
            <a:r>
              <a:rPr lang="cs-CZ" dirty="0" err="1" smtClean="0"/>
              <a:t>vodca</a:t>
            </a:r>
            <a:r>
              <a:rPr lang="cs-CZ" dirty="0" smtClean="0"/>
              <a:t>, </a:t>
            </a:r>
            <a:r>
              <a:rPr lang="cs-CZ" dirty="0" err="1" smtClean="0"/>
              <a:t>harmónia</a:t>
            </a:r>
            <a:r>
              <a:rPr lang="cs-CZ" dirty="0" smtClean="0"/>
              <a:t>, konzervatizmus</a:t>
            </a:r>
          </a:p>
          <a:p>
            <a:r>
              <a:rPr lang="cs-CZ" dirty="0" err="1" smtClean="0"/>
              <a:t>Uzatvorený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8838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Xi</a:t>
            </a:r>
            <a:r>
              <a:rPr lang="cs-CZ" dirty="0" smtClean="0"/>
              <a:t> </a:t>
            </a:r>
            <a:r>
              <a:rPr lang="cs-CZ" dirty="0" err="1" smtClean="0"/>
              <a:t>Jinping</a:t>
            </a:r>
            <a:r>
              <a:rPr lang="cs-CZ" dirty="0" smtClean="0"/>
              <a:t> (1953)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Pôvod</a:t>
            </a:r>
            <a:r>
              <a:rPr lang="cs-CZ" dirty="0" smtClean="0"/>
              <a:t>/</a:t>
            </a:r>
            <a:r>
              <a:rPr lang="cs-CZ" dirty="0" err="1" smtClean="0"/>
              <a:t>skúsenosti</a:t>
            </a:r>
            <a:r>
              <a:rPr lang="cs-CZ" dirty="0" smtClean="0"/>
              <a:t>: </a:t>
            </a:r>
            <a:r>
              <a:rPr lang="cs-CZ" dirty="0" err="1" smtClean="0"/>
              <a:t>Shaanxi</a:t>
            </a:r>
            <a:r>
              <a:rPr lang="cs-CZ" dirty="0" smtClean="0"/>
              <a:t>, </a:t>
            </a:r>
            <a:r>
              <a:rPr lang="cs-CZ" dirty="0" err="1" smtClean="0"/>
              <a:t>Hebei</a:t>
            </a:r>
            <a:r>
              <a:rPr lang="cs-CZ" dirty="0" smtClean="0"/>
              <a:t>, </a:t>
            </a:r>
            <a:r>
              <a:rPr lang="cs-CZ" dirty="0" err="1" smtClean="0"/>
              <a:t>Fujian</a:t>
            </a:r>
            <a:r>
              <a:rPr lang="cs-CZ" dirty="0" smtClean="0"/>
              <a:t>, </a:t>
            </a:r>
            <a:r>
              <a:rPr lang="cs-CZ" dirty="0" err="1" smtClean="0"/>
              <a:t>Zhejiang</a:t>
            </a:r>
            <a:r>
              <a:rPr lang="cs-CZ" dirty="0" smtClean="0"/>
              <a:t>, </a:t>
            </a:r>
            <a:r>
              <a:rPr lang="cs-CZ" dirty="0" err="1" smtClean="0"/>
              <a:t>Shanghai</a:t>
            </a:r>
            <a:endParaRPr lang="cs-CZ" dirty="0" smtClean="0"/>
          </a:p>
          <a:p>
            <a:r>
              <a:rPr lang="cs-CZ" dirty="0" smtClean="0"/>
              <a:t>Vyslaný na </a:t>
            </a:r>
            <a:r>
              <a:rPr lang="cs-CZ" dirty="0" err="1" smtClean="0"/>
              <a:t>vidiek</a:t>
            </a:r>
            <a:r>
              <a:rPr lang="cs-CZ" dirty="0" smtClean="0"/>
              <a:t> </a:t>
            </a:r>
            <a:r>
              <a:rPr lang="cs-CZ" dirty="0" err="1" smtClean="0"/>
              <a:t>počas</a:t>
            </a:r>
            <a:r>
              <a:rPr lang="cs-CZ" dirty="0" smtClean="0"/>
              <a:t> </a:t>
            </a:r>
            <a:r>
              <a:rPr lang="cs-CZ" dirty="0" err="1" smtClean="0"/>
              <a:t>Kultúrnej</a:t>
            </a:r>
            <a:r>
              <a:rPr lang="cs-CZ" dirty="0" smtClean="0"/>
              <a:t> </a:t>
            </a:r>
            <a:r>
              <a:rPr lang="cs-CZ" dirty="0" err="1" smtClean="0"/>
              <a:t>revolúcie</a:t>
            </a:r>
            <a:endParaRPr lang="cs-CZ" dirty="0" smtClean="0"/>
          </a:p>
          <a:p>
            <a:r>
              <a:rPr lang="cs-CZ" dirty="0" smtClean="0"/>
              <a:t>Jeho otec </a:t>
            </a:r>
            <a:r>
              <a:rPr lang="cs-CZ" dirty="0" err="1" smtClean="0"/>
              <a:t>Xi</a:t>
            </a:r>
            <a:r>
              <a:rPr lang="cs-CZ" dirty="0" smtClean="0"/>
              <a:t> </a:t>
            </a:r>
            <a:r>
              <a:rPr lang="cs-CZ" dirty="0" err="1" smtClean="0"/>
              <a:t>Zhongxun</a:t>
            </a:r>
            <a:r>
              <a:rPr lang="cs-CZ" dirty="0" smtClean="0"/>
              <a:t>: </a:t>
            </a:r>
            <a:r>
              <a:rPr lang="cs-CZ" dirty="0" err="1" smtClean="0"/>
              <a:t>revolucionár</a:t>
            </a:r>
            <a:r>
              <a:rPr lang="cs-CZ" dirty="0"/>
              <a:t>,</a:t>
            </a:r>
            <a:r>
              <a:rPr lang="cs-CZ" dirty="0" smtClean="0"/>
              <a:t> vice-premiér, </a:t>
            </a:r>
            <a:r>
              <a:rPr lang="cs-CZ" dirty="0" err="1" smtClean="0"/>
              <a:t>väznený</a:t>
            </a:r>
            <a:r>
              <a:rPr lang="cs-CZ" dirty="0" smtClean="0"/>
              <a:t> </a:t>
            </a:r>
            <a:r>
              <a:rPr lang="cs-CZ" dirty="0" err="1" smtClean="0"/>
              <a:t>počas</a:t>
            </a:r>
            <a:r>
              <a:rPr lang="cs-CZ" dirty="0" smtClean="0"/>
              <a:t> </a:t>
            </a:r>
            <a:r>
              <a:rPr lang="cs-CZ" dirty="0" err="1" smtClean="0"/>
              <a:t>Kultúrnej</a:t>
            </a:r>
            <a:r>
              <a:rPr lang="cs-CZ" dirty="0" smtClean="0"/>
              <a:t> </a:t>
            </a:r>
            <a:r>
              <a:rPr lang="cs-CZ" dirty="0" err="1" smtClean="0"/>
              <a:t>revolúcie</a:t>
            </a:r>
            <a:r>
              <a:rPr lang="cs-CZ" dirty="0" smtClean="0"/>
              <a:t>, guvernér </a:t>
            </a:r>
            <a:r>
              <a:rPr lang="cs-CZ" dirty="0" err="1" smtClean="0"/>
              <a:t>Guangdong</a:t>
            </a:r>
            <a:r>
              <a:rPr lang="cs-CZ" dirty="0" smtClean="0"/>
              <a:t> v 1980s</a:t>
            </a:r>
          </a:p>
          <a:p>
            <a:r>
              <a:rPr lang="cs-CZ" dirty="0" smtClean="0"/>
              <a:t>Technické a </a:t>
            </a:r>
            <a:r>
              <a:rPr lang="cs-CZ" dirty="0" err="1" smtClean="0"/>
              <a:t>právne</a:t>
            </a:r>
            <a:r>
              <a:rPr lang="cs-CZ" dirty="0" smtClean="0"/>
              <a:t> </a:t>
            </a:r>
            <a:r>
              <a:rPr lang="cs-CZ" dirty="0" err="1" smtClean="0"/>
              <a:t>vzdelanie</a:t>
            </a:r>
            <a:r>
              <a:rPr lang="cs-CZ" dirty="0" smtClean="0"/>
              <a:t> (</a:t>
            </a:r>
            <a:r>
              <a:rPr lang="cs-CZ" dirty="0" err="1" smtClean="0"/>
              <a:t>Tsinghua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Záujem</a:t>
            </a:r>
            <a:r>
              <a:rPr lang="cs-CZ" dirty="0" smtClean="0"/>
              <a:t> o ZP, </a:t>
            </a:r>
            <a:r>
              <a:rPr lang="cs-CZ" dirty="0" err="1" smtClean="0"/>
              <a:t>skúsenosti</a:t>
            </a:r>
            <a:r>
              <a:rPr lang="cs-CZ" dirty="0" smtClean="0"/>
              <a:t> s armádou</a:t>
            </a:r>
          </a:p>
          <a:p>
            <a:r>
              <a:rPr lang="cs-CZ" dirty="0" err="1" smtClean="0"/>
              <a:t>Autoritatívny</a:t>
            </a:r>
            <a:r>
              <a:rPr lang="cs-CZ" dirty="0" smtClean="0"/>
              <a:t> </a:t>
            </a:r>
            <a:r>
              <a:rPr lang="cs-CZ" dirty="0" err="1" smtClean="0"/>
              <a:t>vodca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1940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725</Words>
  <Application>Microsoft Office PowerPoint</Application>
  <PresentationFormat>Předvádění na obrazovce (4:3)</PresentationFormat>
  <Paragraphs>86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Vplyv osobnosti vodcu na čínsku ZP</vt:lpstr>
      <vt:lpstr>Postavenie vodcu? </vt:lpstr>
      <vt:lpstr>Vplyv osobnosti vodcu na ZP</vt:lpstr>
      <vt:lpstr>Mao Zedong (1893-1976)</vt:lpstr>
      <vt:lpstr>Mao</vt:lpstr>
      <vt:lpstr>Deng Xiaoping (1904-1996)</vt:lpstr>
      <vt:lpstr>Jiang Zemin (1926)</vt:lpstr>
      <vt:lpstr>Hu Jintao (1942)</vt:lpstr>
      <vt:lpstr>Xi Jinping (1953)</vt:lpstr>
      <vt:lpstr>Príklady historických udalosti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Vplyv osobnosti vodcu na čínsku ZP</dc:title>
  <dc:creator>ricky</dc:creator>
  <cp:lastModifiedBy>ricky</cp:lastModifiedBy>
  <cp:revision>27</cp:revision>
  <dcterms:created xsi:type="dcterms:W3CDTF">2014-05-04T19:22:56Z</dcterms:created>
  <dcterms:modified xsi:type="dcterms:W3CDTF">2014-05-05T13:43:30Z</dcterms:modified>
</cp:coreProperties>
</file>