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3" r:id="rId9"/>
    <p:sldId id="284" r:id="rId10"/>
    <p:sldId id="281" r:id="rId11"/>
    <p:sldId id="282" r:id="rId12"/>
    <p:sldId id="285" r:id="rId13"/>
    <p:sldId id="268" r:id="rId14"/>
    <p:sldId id="271" r:id="rId15"/>
    <p:sldId id="267" r:id="rId16"/>
    <p:sldId id="286" r:id="rId17"/>
    <p:sldId id="287" r:id="rId18"/>
    <p:sldId id="288" r:id="rId19"/>
    <p:sldId id="289" r:id="rId20"/>
    <p:sldId id="291" r:id="rId21"/>
    <p:sldId id="290" r:id="rId22"/>
    <p:sldId id="270" r:id="rId23"/>
    <p:sldId id="292" r:id="rId24"/>
    <p:sldId id="293" r:id="rId25"/>
  </p:sldIdLst>
  <p:sldSz cx="9144000" cy="6858000" type="screen4x3"/>
  <p:notesSz cx="6761163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200B3-FEAD-4C83-85AD-923730F90FFB}" type="datetimeFigureOut">
              <a:rPr lang="cs-CZ" smtClean="0"/>
              <a:t>17.2.2014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CFE63-2051-44FF-9644-C1340583ED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274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171A-122A-4B6E-9486-829FE27388C5}" type="datetimeFigureOut">
              <a:rPr lang="cs-CZ" smtClean="0"/>
              <a:t>17.2.2014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06A1-FDEA-40F2-A2DC-5C7CA779C0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080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171A-122A-4B6E-9486-829FE27388C5}" type="datetimeFigureOut">
              <a:rPr lang="cs-CZ" smtClean="0"/>
              <a:t>17.2.2014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06A1-FDEA-40F2-A2DC-5C7CA779C0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91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171A-122A-4B6E-9486-829FE27388C5}" type="datetimeFigureOut">
              <a:rPr lang="cs-CZ" smtClean="0"/>
              <a:t>17.2.2014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06A1-FDEA-40F2-A2DC-5C7CA779C0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51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171A-122A-4B6E-9486-829FE27388C5}" type="datetimeFigureOut">
              <a:rPr lang="cs-CZ" smtClean="0"/>
              <a:t>17.2.2014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06A1-FDEA-40F2-A2DC-5C7CA779C0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05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171A-122A-4B6E-9486-829FE27388C5}" type="datetimeFigureOut">
              <a:rPr lang="cs-CZ" smtClean="0"/>
              <a:t>17.2.2014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06A1-FDEA-40F2-A2DC-5C7CA779C0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52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171A-122A-4B6E-9486-829FE27388C5}" type="datetimeFigureOut">
              <a:rPr lang="cs-CZ" smtClean="0"/>
              <a:t>17.2.2014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06A1-FDEA-40F2-A2DC-5C7CA779C0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40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171A-122A-4B6E-9486-829FE27388C5}" type="datetimeFigureOut">
              <a:rPr lang="cs-CZ" smtClean="0"/>
              <a:t>17.2.2014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06A1-FDEA-40F2-A2DC-5C7CA779C0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46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171A-122A-4B6E-9486-829FE27388C5}" type="datetimeFigureOut">
              <a:rPr lang="cs-CZ" smtClean="0"/>
              <a:t>17.2.2014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06A1-FDEA-40F2-A2DC-5C7CA779C0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99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171A-122A-4B6E-9486-829FE27388C5}" type="datetimeFigureOut">
              <a:rPr lang="cs-CZ" smtClean="0"/>
              <a:t>17.2.2014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06A1-FDEA-40F2-A2DC-5C7CA779C0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02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171A-122A-4B6E-9486-829FE27388C5}" type="datetimeFigureOut">
              <a:rPr lang="cs-CZ" smtClean="0"/>
              <a:t>17.2.2014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06A1-FDEA-40F2-A2DC-5C7CA779C0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11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171A-122A-4B6E-9486-829FE27388C5}" type="datetimeFigureOut">
              <a:rPr lang="cs-CZ" smtClean="0"/>
              <a:t>17.2.2014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06A1-FDEA-40F2-A2DC-5C7CA779C0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171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3171A-122A-4B6E-9486-829FE27388C5}" type="datetimeFigureOut">
              <a:rPr lang="cs-CZ" smtClean="0"/>
              <a:t>17.2.2014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D06A1-FDEA-40F2-A2DC-5C7CA779C0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07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9PCp9oKPRw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www.google.nl/url?sa=i&amp;rct=j&amp;q=&amp;esrc=s&amp;frm=1&amp;source=images&amp;cd=&amp;cad=rja&amp;docid=05csRmxqVwnFsM&amp;tbnid=XQsIlwHLgO_VuM:&amp;ved=0CAUQjRw&amp;url=http%3A%2F%2Fwww.decitre.fr%2Flivres%2Fles-regles-de-l-art-9782020349758.html&amp;ei=pfwBU_buCMyFtQa8qYGACw&amp;bvm=bv.61535280,d.bGQ&amp;psig=AFQjCNE_mpS4AmG4_vkiLjQiu2GtXteMzQ&amp;ust=1392725388280373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hyperlink" Target="http://www.google.nl/url?sa=i&amp;rct=j&amp;q=&amp;esrc=s&amp;frm=1&amp;source=images&amp;cd=&amp;cad=rja&amp;docid=ECoWlolX_9BxOM&amp;tbnid=h7QezZl3OhA7HM:&amp;ved=0CAUQjRw&amp;url=http%3A%2F%2Fwww.sigloxxieditores.com%2Flibros%2FHomo-academicus%2F9788432313370&amp;ei=7fUBU6HLJ8-SswbwooG4Cg&amp;bvm=bv.61535280,d.Yms&amp;psig=AFQjCNFXkAX4aJu58zGrdIUiycUOGES-3Q&amp;ust=1392723807966997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www.google.nl/url?sa=i&amp;rct=j&amp;q=&amp;esrc=s&amp;frm=1&amp;source=images&amp;cd=&amp;cad=rja&amp;docid=Uox9d8phqjVOrM&amp;tbnid=1cxjdK9CDe4VFM:&amp;ved=0CAUQjRw&amp;url=http%3A%2F%2Fapuntesdesociologiaull.blogspot.com%2F2011%2F10%2Fhomo-academicus-de-pierre-bourdieu-en.html&amp;ei=_vUBU4bTEMrAtQb-6YCYBw&amp;bvm=bv.61535280,d.Yms&amp;psig=AFQjCNFXkAX4aJu58zGrdIUiycUOGES-3Q&amp;ust=139272380796699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flickr.com/photos/gunthert/7857533288/lightbox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theimagist.com/node/7354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67" y="1755422"/>
            <a:ext cx="4124325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83568" y="102287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</a:t>
            </a:r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b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veldtheorie</a:t>
            </a:r>
            <a:r>
              <a:rPr lang="cs-CZ" b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van</a:t>
            </a:r>
            <a:b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cs-CZ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Pierre</a:t>
            </a: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Bourdieu</a:t>
            </a: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(1924 – 2002)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937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erre Bourdi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7010"/>
            <a:ext cx="4176464" cy="585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Habitus</a:t>
            </a:r>
            <a:endParaRPr lang="cs-CZ" dirty="0">
              <a:solidFill>
                <a:srgbClr val="00B0F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447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Soorten</a:t>
            </a:r>
            <a:r>
              <a:rPr lang="cs-CZ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kapitaal</a:t>
            </a:r>
            <a:endParaRPr lang="cs-CZ" dirty="0">
              <a:solidFill>
                <a:srgbClr val="00B0F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Economisch </a:t>
            </a:r>
            <a:r>
              <a:rPr lang="nl-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kapitaal</a:t>
            </a:r>
          </a:p>
          <a:p>
            <a:r>
              <a:rPr lang="nl-N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Cultureel </a:t>
            </a:r>
            <a:r>
              <a:rPr lang="nl-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kapitaal</a:t>
            </a:r>
          </a:p>
          <a:p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Sociaal 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kapitaal </a:t>
            </a:r>
          </a:p>
          <a:p>
            <a:pPr marL="0" indent="0">
              <a:buNone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9458" name="Picture 2" descr="Cartesian graph of Bourdieu's space of symbolic capita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3954016" cy="39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7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3951287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24944"/>
            <a:ext cx="497522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123728" y="6611779"/>
            <a:ext cx="5295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Pierre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Bourdieu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Distinction</a:t>
            </a:r>
            <a:r>
              <a:rPr lang="cs-CZ" sz="1000" i="1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Social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Critique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Judgement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Taste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cs-CZ" sz="1000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Routledge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2010</a:t>
            </a:r>
            <a:endParaRPr lang="cs-CZ" sz="1000" dirty="0">
              <a:solidFill>
                <a:srgbClr val="00B0F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18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322449"/>
            <a:ext cx="5616625" cy="628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123728" y="6611779"/>
            <a:ext cx="5295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Pierre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Bourdieu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Distinction</a:t>
            </a:r>
            <a:r>
              <a:rPr lang="cs-CZ" sz="1000" i="1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Social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Critique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Judgement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Taste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cs-CZ" sz="1000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Routledge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2010</a:t>
            </a:r>
            <a:endParaRPr lang="cs-CZ" sz="1000" dirty="0">
              <a:solidFill>
                <a:srgbClr val="00B0F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123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2" y="404664"/>
            <a:ext cx="903140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979712" y="6611779"/>
            <a:ext cx="5295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Pierre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Bourdieu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Distinction</a:t>
            </a:r>
            <a:r>
              <a:rPr lang="cs-CZ" sz="1000" i="1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Social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Critique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Judgement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Taste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cs-CZ" sz="1000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Routledge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2010</a:t>
            </a:r>
            <a:endParaRPr lang="cs-CZ" sz="1000" dirty="0">
              <a:solidFill>
                <a:srgbClr val="00B0F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650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04813"/>
            <a:ext cx="457041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987824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>
                <a:solidFill>
                  <a:srgbClr val="00B0F0"/>
                </a:solidFill>
                <a:hlinkClick r:id="rId3"/>
              </a:rPr>
              <a:t>http://www.youtube.com/watch?v=_</a:t>
            </a:r>
            <a:r>
              <a:rPr lang="cs-CZ" sz="1000" dirty="0" smtClean="0">
                <a:solidFill>
                  <a:srgbClr val="00B0F0"/>
                </a:solidFill>
                <a:hlinkClick r:id="rId3"/>
              </a:rPr>
              <a:t>9PCp9oKPRw</a:t>
            </a:r>
            <a:r>
              <a:rPr lang="cs-CZ" sz="1000" dirty="0">
                <a:solidFill>
                  <a:srgbClr val="00B0F0"/>
                </a:solidFill>
              </a:rPr>
              <a:t> 06:40 – 12:03 </a:t>
            </a:r>
          </a:p>
        </p:txBody>
      </p:sp>
    </p:spTree>
    <p:extLst>
      <p:ext uri="{BB962C8B-B14F-4D97-AF65-F5344CB8AC3E}">
        <p14:creationId xmlns:p14="http://schemas.microsoft.com/office/powerpoint/2010/main" val="10965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Het</a:t>
            </a:r>
            <a:r>
              <a:rPr lang="cs-CZ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literaire</a:t>
            </a:r>
            <a:r>
              <a:rPr lang="cs-CZ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veld</a:t>
            </a:r>
            <a:endParaRPr lang="cs-CZ" dirty="0">
              <a:solidFill>
                <a:srgbClr val="00B0F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2530" name="Picture 2" descr="http://decitre.di-static.com/media/catalog/product/cache/1/image/9df78eab33525d08d6e5fb8d27136e95/9/7/8/2/0/2/0/3/9782020349758FS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632" y="1488533"/>
            <a:ext cx="2959224" cy="488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23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Het</a:t>
            </a:r>
            <a:r>
              <a:rPr lang="cs-CZ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literaire</a:t>
            </a:r>
            <a:r>
              <a:rPr lang="cs-CZ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veld</a:t>
            </a:r>
            <a:endParaRPr lang="cs-CZ" dirty="0">
              <a:solidFill>
                <a:srgbClr val="00B0F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"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literary or artistic field is a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field of forces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but it is also a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field of struggles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tending to transform or conserve this field of forces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"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54748" y="6611779"/>
            <a:ext cx="40334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Pierre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Bourdieu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Field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Cultural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Production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Polity </a:t>
            </a:r>
            <a:r>
              <a:rPr lang="cs-CZ" sz="1000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Press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1993</a:t>
            </a:r>
            <a:endParaRPr lang="cs-CZ" sz="1000" dirty="0">
              <a:solidFill>
                <a:srgbClr val="00B0F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909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Het</a:t>
            </a:r>
            <a:r>
              <a:rPr lang="cs-CZ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literaire</a:t>
            </a:r>
            <a:r>
              <a:rPr lang="cs-CZ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veld</a:t>
            </a:r>
            <a:endParaRPr lang="cs-CZ" dirty="0">
              <a:solidFill>
                <a:srgbClr val="00B0F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"[...]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fundamental stake in literary struggles is the monopoly of literary legitimacy, i.e.,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inter alia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the monopoly of the power to say with authority who are authorized to call themselves writers; or to put in in another way, it is the monopoly of the power to consecrate producers or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products.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"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54748" y="6611779"/>
            <a:ext cx="40334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Pierre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Bourdieu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Field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Cultural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Production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Polity </a:t>
            </a:r>
            <a:r>
              <a:rPr lang="cs-CZ" sz="1000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Press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1993</a:t>
            </a:r>
            <a:endParaRPr lang="cs-CZ" sz="1000" dirty="0">
              <a:solidFill>
                <a:srgbClr val="00B0F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259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Het</a:t>
            </a:r>
            <a:r>
              <a:rPr lang="cs-CZ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literaire</a:t>
            </a:r>
            <a:r>
              <a:rPr lang="cs-CZ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veld</a:t>
            </a:r>
            <a:endParaRPr lang="cs-CZ" dirty="0">
              <a:solidFill>
                <a:srgbClr val="00B0F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"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history of the field arises from the struggle between the established figures and the young challengers.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"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54748" y="6611779"/>
            <a:ext cx="40334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Pierre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Bourdieu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Field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Cultural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Production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Polity </a:t>
            </a:r>
            <a:r>
              <a:rPr lang="cs-CZ" sz="1000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Press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1993</a:t>
            </a:r>
            <a:endParaRPr lang="cs-CZ" sz="1000" dirty="0">
              <a:solidFill>
                <a:srgbClr val="00B0F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5602" name="Picture 2" descr="http://www.literatuurgeschiedenis.nl/afbgroot/lg_1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84494"/>
            <a:ext cx="492686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79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Pierre</a:t>
            </a:r>
            <a:r>
              <a:rPr lang="cs-CZ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Bourdieu</a:t>
            </a:r>
            <a:r>
              <a:rPr lang="cs-CZ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(1924 – 2002)</a:t>
            </a:r>
            <a:endParaRPr lang="cs-CZ" dirty="0">
              <a:solidFill>
                <a:srgbClr val="00B0F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5102"/>
            <a:ext cx="4364044" cy="432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www.homme-moderne.org/societe/socio/bourdieu/PBpod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25102"/>
            <a:ext cx="2520280" cy="254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62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Het</a:t>
            </a:r>
            <a:r>
              <a:rPr lang="cs-CZ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literaire</a:t>
            </a:r>
            <a:r>
              <a:rPr lang="cs-CZ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veld</a:t>
            </a:r>
            <a:endParaRPr lang="cs-CZ" dirty="0">
              <a:solidFill>
                <a:srgbClr val="00B0F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Productie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Materiële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productie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Symbolische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productie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Distributie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Consumptie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83568" y="6596461"/>
            <a:ext cx="77768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Dorleijn</a:t>
            </a:r>
            <a:r>
              <a:rPr lang="cs-CZ" sz="10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cs-CZ" sz="10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Gilles</a:t>
            </a:r>
            <a:r>
              <a:rPr lang="cs-CZ" sz="10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J. en </a:t>
            </a:r>
            <a:r>
              <a:rPr lang="cs-CZ" sz="10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Kees</a:t>
            </a:r>
            <a:r>
              <a:rPr lang="cs-CZ" sz="10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van </a:t>
            </a:r>
            <a:r>
              <a:rPr lang="cs-CZ" sz="10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Rees</a:t>
            </a:r>
            <a:r>
              <a:rPr lang="cs-CZ" sz="10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cs-CZ" sz="10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red</a:t>
            </a:r>
            <a:r>
              <a:rPr lang="cs-CZ" sz="10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.), </a:t>
            </a:r>
            <a:r>
              <a:rPr lang="cs-CZ" sz="1000" i="1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</a:t>
            </a:r>
            <a:r>
              <a:rPr lang="cs-CZ" sz="1000" i="1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productie</a:t>
            </a:r>
            <a:r>
              <a:rPr lang="cs-CZ" sz="1000" i="1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van </a:t>
            </a:r>
            <a:r>
              <a:rPr lang="cs-CZ" sz="1000" i="1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literatuur</a:t>
            </a:r>
            <a:r>
              <a:rPr lang="cs-CZ" sz="1000" i="1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cs-CZ" sz="1000" i="1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Het</a:t>
            </a:r>
            <a:r>
              <a:rPr lang="cs-CZ" sz="1000" i="1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literaire</a:t>
            </a:r>
            <a:r>
              <a:rPr lang="cs-CZ" sz="10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veld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</a:t>
            </a:r>
            <a:r>
              <a:rPr lang="cs-CZ" sz="1000" i="1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Nederland</a:t>
            </a:r>
            <a:r>
              <a:rPr lang="cs-CZ" sz="1000" i="1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1800-2000</a:t>
            </a:r>
            <a:r>
              <a:rPr lang="cs-CZ" sz="10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cs-CZ" sz="10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Nijmegen</a:t>
            </a:r>
            <a:r>
              <a:rPr lang="cs-CZ" sz="10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2006. </a:t>
            </a:r>
          </a:p>
        </p:txBody>
      </p:sp>
    </p:spTree>
    <p:extLst>
      <p:ext uri="{BB962C8B-B14F-4D97-AF65-F5344CB8AC3E}">
        <p14:creationId xmlns:p14="http://schemas.microsoft.com/office/powerpoint/2010/main" val="26416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Symbolische</a:t>
            </a:r>
            <a:r>
              <a:rPr lang="cs-CZ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productie</a:t>
            </a:r>
            <a:endParaRPr lang="cs-CZ" dirty="0">
              <a:solidFill>
                <a:srgbClr val="00B0F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"[...] 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toekenning van eigenheid (eigenschappen) en kwaliteit (waarde) aan literaire werken, hun classificatie (naar soort) en hun rangorde (in vergelijking met andere werken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"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83568" y="6596461"/>
            <a:ext cx="77768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Dorleijn</a:t>
            </a:r>
            <a:r>
              <a:rPr lang="cs-CZ" sz="10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cs-CZ" sz="10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Gilles</a:t>
            </a:r>
            <a:r>
              <a:rPr lang="cs-CZ" sz="10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J. en </a:t>
            </a:r>
            <a:r>
              <a:rPr lang="cs-CZ" sz="10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Kees</a:t>
            </a:r>
            <a:r>
              <a:rPr lang="cs-CZ" sz="10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van </a:t>
            </a:r>
            <a:r>
              <a:rPr lang="cs-CZ" sz="10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Rees</a:t>
            </a:r>
            <a:r>
              <a:rPr lang="cs-CZ" sz="10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cs-CZ" sz="10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red</a:t>
            </a:r>
            <a:r>
              <a:rPr lang="cs-CZ" sz="10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.), </a:t>
            </a:r>
            <a:r>
              <a:rPr lang="cs-CZ" sz="1000" i="1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</a:t>
            </a:r>
            <a:r>
              <a:rPr lang="cs-CZ" sz="1000" i="1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productie</a:t>
            </a:r>
            <a:r>
              <a:rPr lang="cs-CZ" sz="1000" i="1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van </a:t>
            </a:r>
            <a:r>
              <a:rPr lang="cs-CZ" sz="1000" i="1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literatuur</a:t>
            </a:r>
            <a:r>
              <a:rPr lang="cs-CZ" sz="1000" i="1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cs-CZ" sz="1000" i="1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Het</a:t>
            </a:r>
            <a:r>
              <a:rPr lang="cs-CZ" sz="1000" i="1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literaire</a:t>
            </a:r>
            <a:r>
              <a:rPr lang="cs-CZ" sz="10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veld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</a:t>
            </a:r>
            <a:r>
              <a:rPr lang="cs-CZ" sz="1000" i="1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Nederland</a:t>
            </a:r>
            <a:r>
              <a:rPr lang="cs-CZ" sz="1000" i="1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1800-2000</a:t>
            </a:r>
            <a:r>
              <a:rPr lang="cs-CZ" sz="10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cs-CZ" sz="10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Nijmegen</a:t>
            </a:r>
            <a:r>
              <a:rPr lang="cs-CZ" sz="10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2006. </a:t>
            </a:r>
          </a:p>
        </p:txBody>
      </p:sp>
    </p:spTree>
    <p:extLst>
      <p:ext uri="{BB962C8B-B14F-4D97-AF65-F5344CB8AC3E}">
        <p14:creationId xmlns:p14="http://schemas.microsoft.com/office/powerpoint/2010/main" val="2639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16" y="101701"/>
            <a:ext cx="6458244" cy="651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83568" y="6596461"/>
            <a:ext cx="77768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Dorleijn</a:t>
            </a:r>
            <a:r>
              <a:rPr lang="cs-CZ" sz="10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cs-CZ" sz="10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Gilles</a:t>
            </a:r>
            <a:r>
              <a:rPr lang="cs-CZ" sz="10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J. en </a:t>
            </a:r>
            <a:r>
              <a:rPr lang="cs-CZ" sz="10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Kees</a:t>
            </a:r>
            <a:r>
              <a:rPr lang="cs-CZ" sz="10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van </a:t>
            </a:r>
            <a:r>
              <a:rPr lang="cs-CZ" sz="10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Rees</a:t>
            </a:r>
            <a:r>
              <a:rPr lang="cs-CZ" sz="10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cs-CZ" sz="10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red</a:t>
            </a:r>
            <a:r>
              <a:rPr lang="cs-CZ" sz="10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.), </a:t>
            </a:r>
            <a:r>
              <a:rPr lang="cs-CZ" sz="1000" i="1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</a:t>
            </a:r>
            <a:r>
              <a:rPr lang="cs-CZ" sz="1000" i="1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productie</a:t>
            </a:r>
            <a:r>
              <a:rPr lang="cs-CZ" sz="1000" i="1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van </a:t>
            </a:r>
            <a:r>
              <a:rPr lang="cs-CZ" sz="1000" i="1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literatuur</a:t>
            </a:r>
            <a:r>
              <a:rPr lang="cs-CZ" sz="1000" i="1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cs-CZ" sz="1000" i="1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Het</a:t>
            </a:r>
            <a:r>
              <a:rPr lang="cs-CZ" sz="1000" i="1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literaire</a:t>
            </a:r>
            <a:r>
              <a:rPr lang="cs-CZ" sz="10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veld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</a:t>
            </a:r>
            <a:r>
              <a:rPr lang="cs-CZ" sz="1000" i="1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Nederland</a:t>
            </a:r>
            <a:r>
              <a:rPr lang="cs-CZ" sz="1000" i="1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1800-2000</a:t>
            </a:r>
            <a:r>
              <a:rPr lang="cs-CZ" sz="10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cs-CZ" sz="10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Nijmegen</a:t>
            </a:r>
            <a:r>
              <a:rPr lang="cs-CZ" sz="10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2006. </a:t>
            </a:r>
          </a:p>
        </p:txBody>
      </p:sp>
    </p:spTree>
    <p:extLst>
      <p:ext uri="{BB962C8B-B14F-4D97-AF65-F5344CB8AC3E}">
        <p14:creationId xmlns:p14="http://schemas.microsoft.com/office/powerpoint/2010/main" val="29761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5275"/>
            <a:ext cx="5954713" cy="627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 descr="Paard van Tro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8498">
            <a:off x="5132650" y="2625380"/>
            <a:ext cx="3357906" cy="223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71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</a:t>
            </a:r>
            <a:r>
              <a:rPr lang="cs-CZ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productie</a:t>
            </a:r>
            <a:r>
              <a:rPr lang="cs-CZ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van </a:t>
            </a:r>
            <a:r>
              <a:rPr lang="cs-CZ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geloof</a:t>
            </a:r>
            <a:endParaRPr lang="cs-CZ" dirty="0">
              <a:solidFill>
                <a:srgbClr val="00B0F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Opdracht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volgende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week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540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501252" cy="555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55576" y="6495147"/>
            <a:ext cx="6904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Jos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Joosten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"</a:t>
            </a:r>
            <a:r>
              <a:rPr lang="cs-CZ" sz="1000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Dertig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jaar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Bourdieu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 de </a:t>
            </a:r>
            <a:r>
              <a:rPr lang="cs-CZ" sz="1000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neerlandistiek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(1980 – 2010)",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Internationale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neerlandistiek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cs-CZ" sz="1000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jg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50, </a:t>
            </a:r>
            <a:r>
              <a:rPr lang="cs-CZ" sz="1000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nr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30, 2012</a:t>
            </a:r>
            <a:endParaRPr lang="cs-CZ" sz="1000" dirty="0">
              <a:solidFill>
                <a:srgbClr val="00B0F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Bourdieu</a:t>
            </a:r>
            <a:r>
              <a:rPr lang="cs-CZ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 </a:t>
            </a:r>
            <a:r>
              <a:rPr lang="cs-CZ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vertaling</a:t>
            </a:r>
            <a:endParaRPr lang="cs-CZ" dirty="0">
              <a:solidFill>
                <a:srgbClr val="00B0F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033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Drie</a:t>
            </a:r>
            <a:r>
              <a:rPr lang="cs-CZ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Bourdieus</a:t>
            </a:r>
            <a:endParaRPr lang="cs-CZ" dirty="0">
              <a:solidFill>
                <a:srgbClr val="00B0F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empirische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Bourdieu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de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theoretische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Bourdieu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	      de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activistische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Bourdieu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79914" y="6495147"/>
            <a:ext cx="6904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Jos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Joosten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"</a:t>
            </a:r>
            <a:r>
              <a:rPr lang="cs-CZ" sz="1000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Dertig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jaar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Bourdieu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 de </a:t>
            </a:r>
            <a:r>
              <a:rPr lang="cs-CZ" sz="1000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neerlandistiek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(1980 – 2010)",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Internationale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neerlandistiek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cs-CZ" sz="1000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jg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50, </a:t>
            </a:r>
            <a:r>
              <a:rPr lang="cs-CZ" sz="1000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nr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30, 2012</a:t>
            </a:r>
            <a:endParaRPr lang="cs-CZ" sz="1000" dirty="0">
              <a:solidFill>
                <a:srgbClr val="00B0F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351" y="3538255"/>
            <a:ext cx="4387081" cy="262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2900958" cy="290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89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Werk</a:t>
            </a:r>
            <a:r>
              <a:rPr lang="cs-CZ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Bourdieu</a:t>
            </a:r>
            <a:endParaRPr lang="cs-CZ" dirty="0">
              <a:solidFill>
                <a:srgbClr val="00B0F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3289">
            <a:off x="3563888" y="1272109"/>
            <a:ext cx="2088232" cy="340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5" descr="data:image/jpeg;base64,/9j/4AAQSkZJRgABAQAAAQABAAD/2wCEAAkGBxQSEhQUEhQUFBUVGBUUFBQUFRQUGBYYFBUWFxgYFRQYHSggGBwlHRYVITEhJSkrLy4uFx8zODMsNygtLisBCgoKDg0OGxAQGywkICQsLCwsLCwsLCwsLCwsLCwsLCwsLCwsLCwsLCwsLCwsLCwsLCwsLCwsLCwsLCwsLCwsLP/AABEIAREAuQMBEQACEQEDEQH/xAAbAAABBQEBAAAAAAAAAAAAAAAAAQIDBQYEB//EAEQQAAIBAgQDBQQHBQYFBQAAAAECAwARBAUSIQYxQRMiUWFxMoGRwQcUQlKhsdEjJJLh8BVicoKy8TNDY6LCNURTc4P/xAAaAQEAAwEBAQAAAAAAAAAAAAAAAgMEAQUG/8QAMhEAAgICAgEEAQMCBQQDAAAAAAECAwQREiExBRMiQVEUMmEjcSQzQoGRFVJysTSCof/aAAwDAQACEQMRAD8A9PSvBPQHgUAmmgI9FAMK0A1loAAoTHCuMDtNcAaaANNAIooAtQC2rqAWrpxhpoREtQC6aALVJAS1dAldQFqQEoRGWoDpjqkkOoANAJQDGFAMIoA00O7HKK4zqFrh0KAW1AIBQBpqWiLYtBsSunNi0UZS/atnG9LZmcfxfGG0Qo07Dbuiwv1ttc+6vSq9NlKHuWPiUSvX0V7cburWfD6bcxqYH4Fau/6dGS+LKf1evKL/ACbiOHEd1Tpf7jcz6HkazXYM6mXQyI2douDWPkk9NGhdjakNBpoAoREoB8dUkiSgCgGkUA0iubA2ugKAKaJIUmuNHRQK4BaAK6lsjsZLKFBLEADmSbAVOMJSfGJyTSW2ZnGccYdG0qHkH3lUAe7URevQr9MuktmZ5UENHHOH6rKPVR+tS/6Zb9NbH6mL8HLxVxIrwxx4dtRmG+n2gpNtNujE7W8jVuFhyplys+uyN1246X2WnCuQDDJqbeVh3iPsj7o/C5rPnZbtnxT6JUUKMNvstMwyuKddMqhvA9R6Gs1F9lb8ls6oTXgxuZ8HyRnXAxexuBezj0PU17FWfGxcZmKeK4vcWSYDiHGL3DEZGG1yjg++3P1qNuPjS75BWWrrR1ZdnuI+tJFOgQMD3dNjuCQb3N9xaoWY0FU5RZKF9nLTRp8BihLGrgWDC9vfavMsjxlxNsXyJyaiBl/WgJY6pJElAFAIaMDa5oDWroC1AKKHUxa4yWwrgCgEvU61tog+ls8+nllzPEFFYpAnvFvEjqx6eFe6oV4lalL9zMMnK6fGPg1WWcPQQW0IC332Gpj7+leXbm3WS86NKohBa0duMjjCMXVSACSCAdgLn8Krh7spr5MOMEn0YPgXBrLiZJdICx95FtsCxOn4C/xr2s2+VVKivsyYsFKTbPRLV4GkegVuYZ9h4CVkkAYC+kXJ35bCtNONbb4RXO2MPJzZPxRFiH0WZGOyhh7Q9Ry99WX4U648tkYXRn4L6sqb1plulsyWdR2zLDHoV/Eah8xXrYsuWNNfgx39WIueHF0xafuSSoPQSNb8LVjvaUlL+NmmtllorOSEsKAelUkh4oAoBKAS1AJagCgCgCuMkgrh0KAYy3FdUuPFkJ/tMRkONGA+srOpRdd49t3tcAKDzFrG/KvbvpeQocXsxV2KuT2SJm+Mxrfuy9jF1kYX/wC62/oPjXJUUUfv7Y9y2xviK3BcjEl8U7E+R6+evlUV6lUpKMYEv01j3yZx8BExYmaE77G/rG1vnV/qslbXGSKsROE3E31eCehow30i4OzRSDYteNj4kWK39169z0q2bg19mDLh8kazJcrjw8aqigGw1Nbdjbe5515t907ZPkzVTUollaqF5SLH5MlxcdGJwj9A1r/5lP6162Ct02L+DHk/vTLjI272JU/Znb4MqEfOs2THr/6l9ZaEVlLCOgHR1SSJL0AUAUA1hQCUAVEmgoAoAoAoDnxk2iN2tfSrNbxsCatqipOMZEJv48jJcOZJ9Z/esU3aFiSqG+kC/UeHgK9bLynT/SqWtfZihS7XzZsUUAWAAA6DYfCvIk2+29s26S6QGo712dj5MBnU7YLHPKqhu0S4BuPasDy8wa9/GgsihKXg822TrubRMcbmUqNIoWNAC1tKqSAL90MCTyqP6fEjLjyO/wBaUeRPxPN2uXQync3jYn3FSfjVOJqGS0vBO9cq02bHDSXVT4qp+IrzrFqcv7muD3FE4NQXk7L9rMl9IYtHC33ZPzUn/wAa9X0yf7kvwzJl+Il1l6oJptLXLiORl8NSsAb9bhRWXI5e3D+5bX+9FmazlpFQD0NQJEgqLAlq4AoBKAQ0AGgFAoBtqEkFGdCoghxUepGXxBHxBqdUuMotlc18NFDwNMPqwjOzxMyOp5jc8xW/1FS9xWQ/1FNEuC4sXOuLI4j2cQ7aS9rLyB8z19BUqMCU9t9L7IzyYb19nHh8NmU/faVcODuE0729APnVk54tHwfZWvek9vwQNlbw4zCtiJe2Ll1uw2VgO5a/r8au/USspkqVpaZGUOM1yNZj7CKQnkEYny7pryKIt3x2bbNKPRisZLpymJTzksqjy7Rm291erWv8VyS6MNktUcPsvOEs67VexlGmaMWKnYlQAAbeXKs+bjcZNw7RdRb8UmaRa89baNi7RnOPogcKTb2XQ/L516Ppr1akZMr9jDIm/bp/1MJC3qUYj8mqzK/Y/wDyIVP5o0tecahmmgEjqBIkBqLA6uAbQCGgCgA0JaEAocYoFDghFDqYlNEhBXNLWjjWzKZ5h9eJ7CFVjeZNUstyGKKbkADrXs4suFfuWd68GS1JTS/Jc5RkMOHH7Ne9bdzux9/T3Vhvy7be99fwWQqjFvosWIUXJAHidh8aphGUlpLZbyX2ZHjPNIHgskqmVHVkCHUQQfHpXpen49kbHGS+LMuTZW+9+CnXE47GxAArImqzKhRSRf8A5gve3nW62qjHly12jMpztWkdk+IjimQy/tpY7LFhoASkQHiT7TfrVXJpNRWk++/5J6UXve2QZy2KnmSaLCSxOn2rEk25X2FTphVCHtylv7KrJzb5Ria/h/MZJkPawtE62BuCA3mt/wAq8zKrjW/i+mehROTj2iLjNL4OXy0H4OtPT+siJHJW62VeRS/tMD/ewzp71INbMuHxs19PZmrk+Vb/ACbCvKNw29ANiqBIkFc0B1cA2uADQCEUAWoS2AocYtDghoBLUJbEodMvniiPH4WZjYMHjPhextf416eN/UplHzoxXLVikX+OxqQo0kjBVUXv4+AHiaw0UzlLjro02Tio7Mxk+AbHO+IxQYxk2hiNwtudyOo5V6F1saIcIefyZ4JT7ZHgMrhOPxCSxobAGFCO7YAXIHXa1X25Frx48HtlMaIc/ktCZ9l4ixMC4TTDJMGRtI2Cmwvp/ipiS9yqVlv19fklZpS4wNHkeSJhkCrYud3ktuxPn0HlXm35c7f4RbXjxh2vJaAVn6NO39hXVtnO2VXFQvhJ+ncPPyIO1asNtXx0vsoymlW0zOZYCv8AZZPXtV/jBAH416uRJJ3x+0ZoL9jX+k3NeGbhtqAZHUDux6H+jXUtnR96i0d0IK4NDq4cEIoBLUAV0CUAtcAhNNgbQltHLmGBjmXRKoZTvv0NtiCOVW1XujfDtsrnWpoyuU5ak2LljmZ3XDG0MbtcabmxN+dtq9S+32aYyS8+THGKlLizVY7MIoADI6oDsL9bdFA59Nq86NU75a+2aZSrqWmzLvLPj5EeBBDHGx04hhdzzB0jw57cq9CLhi1cJP5fgzSc72uukX+WZEkTGRmaWU85ZLFv8vILWGzJeuMfD8miNcY9ltWYt2Jeu7S8nV34M7xFnrIww+GGudrdL6L+PS/qdq9HHw017lnSMttz3wg+ytg4KklIfFTsSeYHePpqPyFaZ+o119VQ3/JT+klPubNZBl0aJGgW6x20XsSCOtz1868yy+Tm5rzLyao1KK0ddQLBtqAiXpUAV2ZzzB0WHSBYksy6gTfZeYsetaqYVNbl5KrOX0SKcUf/AIlt95Sb79LOLe/4VySoTJLlon0zawS0enqArX5nrq22FVWe1r4+SUd77Orf9b/71QTHCgInQ6rhrC3LTffxv4VZyQIXw7kf8Ugk9FXla1tx471JSiQabHwwELYu7bW1GwPqLDY1GbT8HYprySQppAFybdWJJ9561WyQ4iogbpuLVIARXG0SXRQZui4adcXY6WvHPpFzZvZe3kedeljynkQdJksjwmpCZxmeDmgYNNHZgdJsWKtbYheYPKo49eRXPj9o7bOuyPyIMDxTg4I0jWQkIoW6xvvYc960X4eRZZshG6mHgVuOsMOQkPnpt86q/wCm3kv1cfwSDjfC9S4/yH5GpL027+B+rj+DkxXFrTfs8FE7OdtbCwUeNunqaurwVV87dFdmQ7PjDyWvDeQDDgvIe0mfd3O/PmAT+dZcnIdnxh4J04/Fbl5L2sSWlo0rtBQ6FTIhQECCoEhTEbg3Fuot+RvUuWkCaqt7AUAUAUA2S9ja1+l+XvoB1AJQCUAUAgoBKAGUEEEXv0Iv+FSUnHtB9rRWHAYQyaOzw/aAatGiPVbne1afeyeHL6KPbhvR0DKMPe/Yw36Hs0/Sofqcj8klTEmXCIPsJb/AtR9278k/biQyHDglW7AEWJVuzBA6XBqx/qUtw8Fcvbi9HUkaqDpAUdbAAe+1VxlKctNEvhDsWCdXUMjKwPVSGHxFJxcemtElNS8ElRSb8Em9ADR7X7iPIKkBLUBFHUCRKKg5d6Atc2120EhrSAcyBflcgX9KnGuc1yS6Da8Dqj99jwF67LWtodL7C9Q5fWjjW/DIzKPEfGrFVP6Q5JPse1Qb49M6u2UXEPE8WDKh1ZmYagq25A2uSfQ1uxcGd62imy6MOmWeDxayxrInsuLj+dZLaZVT1IsUlKO0VOd8VQ4ZxG+stYMQihrA8r3IrbjYE7o7KbMmNfTODDcfYdnsVkQfeYAj3hTtV0/SZxXLZCOZGTOTinigxYqFY37iaWlC7hg9tvOy71diYKnVLku99Fd2TxmtMzrcTD6/9aCd0d3Tc3K6Svxtv616aw94/CX5M7yfntE+I4lxJgdxMbHEWUiwbSFJsV+77PwNUrBq/a4+Sbvk1vZ04b6Q5Q+qRFKFbaFsCGH2tRHU9KjP0av6ZyGZ+TN51mv1iR5WjUGQAMASfZIsVvuNgBzPXlW6nH9utwM1l/Keyx4k4m+sdkIjJGqRhGBY7na/I7jpc1TiYqrk+SLLb+T68HTwbxC+HSZboVVDIkbEKWcsB3T12PL0rmbiRta+iePdx32dGYcfSyRFFRY2NwzKSbLbkt/tc96pq9KhB8970dtzHJcY+Td8MYMw4WJGJLabte5sW71t/C9q8TNalf8AHwehUvhtlpVJYF6AhjqBIizKUrDKymxCOQfAhTVuPr3Un9kbP2mA4Mz+Y4lI5JXdXutmN9whYHy5V7ufiwVDkl4POpul7mjn+kFmGMPePsRld+V9Q294qfpfCWO9ojlSkp9M2uLzwQYJJ2GomOOw+8zqK8eOL72S4/RtnZqlSPN8RxFipnJ7WS7fZQkDbewUV9HDDoqhprZ5krpyei74c4wlF45SX2OhjYtfnYnrXnZfp0G1KJoryJJaKHiPGmTEO+4vp2PTYcq9DEojGri0UXWS3tHonA+a9vhgGN3j7jeY+yfhXzvqNKrk5fk9HFntdmJ+kCbVjXF/ZVF9O6D/AOVe36VHjTtfZ5+Y3Kx/wan6OMWXwxQ/8tyo9GAb89VeV6pVxtN2JL46MDxDiTJiZmPMuwHlpOkfgBXvYkVXTFr7R593yt0yz4u4cXCrEyMxD91g29mtc2Nuov8ACsuFlyvk4yJ5FCguSM2zk89+m/lyr01CKM2uuxtd32dQlOKbOaE50it7/ghKOgJrjW+wJUnpnNCk11aflHFschsR8a7pNNInHSe2e94aYOiOOTKrD0YX+dfCzi4zkn+T34PdfRLeuEht6AbHUCRDmovDL/8AW/8ApNW0dXRIWftPH8jxghxEUpvZGBNhc2sRsK+uyKXbQ4Lyzx65KNm2d/GGcR4qYSRBwAoQ6wATZiehPQ1R6fiTog4TO3WKctoseJcUTl2CXx5//mtvnWfDr/xckXXS3StFVwegOIubbKx36X2+da82TUeiiiPKRWCL9to66yv42q1P+ipv8HJdTaH5pAUkKtzAF7+ddqmpQ5I5NPemXPCmObCYzs5Ng57Jx0BNirf196sedRDIp2voupk6rNMreICZsZOVFyXe3+Ub/gpq7Fj7dCIW/Kz+5ovoun78yeKq38LW+dYPWI8tTRfgt82mZjGp+9uP+sR8X/nXpRkv00WvpFE4/wBXZuPpPYDDxrfcybDxCqb/AJ14fo6k7pf3NmW17aMVkmSmdkBOkSdqsbf340vY+8ivbuvim3+DGqnLWiumhZSVYEFSQw8LGxvVsLIuEZf9xU4tEYS4v02v7/Hwq2T4vRFPZaZth41w+FePmyyh79WV+lum+3lasmO5+5NP6Wy6aXA4JUMbujAEi6nwBI6XrTXNThzXgztcUtjpiDFGAPZL6jblrIKi/opqCf8AU2TS+OxkkFkRr3D6tvDS1rflVnNKbRHRc8IZX9alMJOlCNbkKCe4RYBj7N7msWZkOiPIsxq/dno9fw0AjVUUWVQFUeAAsBXyk5cttnucUo6RI1dO6GWoNDY6gdGY1bxuPFGHxU1ZV/mxIWftPEIo7kDxsLnlvYfOvtJTca9o8KS3It+IeHHwYjMjK2vULLfbSF6n1rPjZ3vvii+dLjHZ0ZkS2XYU/cklQn1v/KqqfjlyZOfdKOPhnMFgmLuLrpYHrva4/EW99XZVDtiVVXcZC5FG02MRgt7yGRvAC923qGQlXjKLfZ2Pzs2TcbD942H2E/I/zqnBk3S0WZUdTWiy48yuwixK/bVFf/Fp7p94vVOFfylKuRLIqelJHBwTgzNO7HfTFISfNwVH+o/CtOfeqoqH5Ksevk9kv0bSacWQftRsPhY/I1V6nH/DKRZjSStaK7ivDNFjJtrXfWvmGNwf68KuwJKynRXkbUxkk+Ix8yqTrc2VQAQFA5k+HiTUoqvGi5Ee7ZaNxmOU/VMPhezBYwTRlj97tDpfbwN/wrxa8lW2WcnpaZvspcK1x8lDx1+xxcjaQe2h0+9gVLHz2Fb/AE7dmNF/hmbJjxmtfgOF+H5JMLMzFVjmAKvclh2TMfYt13HPpUsrN9u5JCuncWytmytzgIp7jSkjjTbmHZRcH1WrYZMZ5bivtEZUPhsiyPKGxs57RigYkswUm5Pe0joCQbi/Sp5GQqoKESiFDl5LbD5QTl86aHEiSCQDs2Usq93nbfmdhWWWQndFp9aRoVOq9HFkXD8sjRmSCV4Vdg6jTGbMF3XUQTvv7q05GbXt8WiNVMnNbRtOGOHmwuKnZVtCyqsZ1XIA3OoXvzrx8vMV0NI11VKuxmqrytm1PYVYBl6AZFUAPYbH0Ndj1JMjKO0eIx4Vy4VVYsDawBve4HL9a+xjcvZ7/B40o/L/AHN99IeDeSGEqjMVJLWFyLqOYG/O9eF6VdBWS2/s25lblWlEl4Jys/VGSePuOxZVYc1IXe3MbgWrnqeSvf5UPwMen+jqRHiPo+hLkrI6rf2djt4AkfrUoetWKPyRP9JEvcq4fgwwPZJYsLFm7zEevyFYL8u257ZdGqEfBneNOG5p5EeFVIC6WFwtvM3r0vTs+FUHGXky30tz2aHEZSJcMIJT9hFJXoVAsQfKvPryZK52QRp9tuvTOThnhtcGJDr1l7Am1rKL9PGrcz1B3NckQx6OGzGYPAnBY1WlkjVUZmuHuSpDbaBvfcbV6028nGUUYVH27dmkxXEuAxDKki9pc2BMRsLnxO4rzliZdUOcfBrd1M5HXPmeCwEnZFRExAJ0Rk3FyNyN+lVwryMlbfgnKdVb6LfH5gsULTc1VNY6XuNvzFZIVP3eH+xdZNcOaMnlIXMZWxMigdkNAhtfVdWPfbr7XTwr17HLC1UvsxxXvLkQcF4hpsNicKlkYBir3JA7W4It0tv8aZsVW4WP8pnaHyUoCZlxImDjXBiNJjHH2cu5Cbjlbqd7nzNdqwP1M/d5cSuWRGuPtyLLgnPTiLx9j2aKosy6ipsQNJLc9t6pz8X2ppcvJfjXqUekW3D2frixIQrJ2baTqN736isuTje1r5Fldis+hmB4hMuMmwxjsIgTr1XJ0lbi3vqc8BRrja5EVauel9GNy2PEZjiJGE5j0XIsWFgSQFVVI8K9WcqcWqO475fZhi7LbXo9AyPCSRQqk0nauL3ffkTsN68XItU38Inp1RcV2dzVQSGWoCOGoEicVzbbUQ/Bgs643dJ2WBI9KkqWYEl7Gx6iwuK+jx/S+de3J/8AJ5tmSoS1o12Q5qMTCsoFibhgDexHP5H3ivDyqHRZxRsrn7kdnBxTxKuEUC2uRrlV6D+83lfpV+FhO2SZC+9VmYy3judnVWjjYMyr3QwIBIBsLm9q9C70mmuEpqXZnrzJyl4LDjjiGbDyRxwuFBXUxsCfaIFiRt8Kp9Oxqpwc5Esm5x00W3CGefWoe8R2qbPba/g1vMfjWTNxPYk3Dxo0Y93Nd+TL8bB2xyR9o6pII7DUbC91J09dxXp+nuMcb3NLaMd8pc9fkhkWbLsXFGJ2dX0XBvpIZ9JBUny2qUFHNpnJpLSI7lVNbZycU4FpMxkjS2pytrmwuYwefuq/AmoYsJ/hkbVzuRYYT6P5RpLSxqQQSACeRB5+NZrvVa3W4QTLasOafJHN9Ji2xKecSe/vyVP0lcsee/yRzE/smbOe0ygqT3kZIT5rcMv/AGi3uo8ThmbJO3lTxJvoum7869Csbfiw/So+tLpSGC++I3hMdjmc0XRu1HrZtS1zLXuYMGdr+F7RRCAS5iUfk+IYN6dodvhatal7eH0ZpQ53fI9egiVQFRQqjkoGw9K+Y3ZyTXfZ7CUYdfwY/wCjj/3a+Eo/Jq9P1fquGv4MuNpSY3Kf/WcQV5aTf10x8/farr//AIib+iEO72T4vhORJxLg5RFqa5B5Lfci1u8CbbHxqmnOjdWo2o7KjjNzTLPhLOnxKyCVV1RNoZ02Vjc7hTup2J99UZ1Vdc1KJZVY5dF81YzUJQEMFQAuKk0o7fdVj8ATVlS3ZFEZvUejx7KMIJpGEjhRokcsxAGoKbbnxcg19hKThGPE8VfKTTNL9G2Os8sJ+0A6+q7N+FvhXk+r07ip6NeDY1uLKfjDEGTHODyVljHoth+ZJrThLjjOUfOirJ+V2j03C5dFGQUjRWUaQwUA29a+endY5S2ehGuMEmjz3jPFhcxDEahEIiVvz0961/fXu+nQ3hPvRgyGnbo4MqzXsMUJgjRxOxBTcjQx7wBtvbnWq2pWUODe3rojXNqzf0XP0ikdphplOoFSQR1swYfma8/0qMvanVPyacjtxkR8WuJcfhwu+0PnfU5b8iKswlKvEk35e0VWvnNMh41w7f2gAG0GQRaX3Gm/dvceYqeA0sRwfhMhctWo2HC2RNhUYPIZGcgnnYWHS5JPrXjZt6ue4xN1Nbr8sy30kL+9YckXBUC3jaQ/rXp+ldY8v+TNla5r+TMZzhGw8ssG+nXqA8V30N/Cfzr1qJRt/qPyZZRlF8UXnABaHGtE4sWRlI8GFmH5GsPqUVZjOT+mXYm429nTmp7DN0bkGaMk+UihP1NU1r3fT+n4JzlrJWxOLsjlgxH1qFSylxJsCSjjnqA6Gx3qOHkwsr9mZzIrlz5RDLpsZj8VHIQ0caFSbF0QAHcA37xPzqV6x8apuHbOwlZY+yyfKsZgp5pMIiTRzEnSeakknlcdSetU15VGRWlavBN1WQl8Sx4NySWHtJsR/wAaY7jY2F9W5HUn8ABWbMyY2JQj4RZj1NScpeSLOYMyE7Nh3VozbSpK2XugG4brtzqePLEcP6q7X8ldsL98os6eDsqxEAlOIKkyMH2Oo6rG5YjbrXM7KrsSUEW48JrtmltXnmobagIIeVQAzMjaGU+Eb/6TV2PFyuiiFvUTzfhDh1MWZDIWCpptptuTe/MHoK9/1HLnRFJI8yipSm2mS4vCjLsfGVv2dwwJ3Olrq4J62734VKNsszGe/rs64+1YcfG2FaPFyP0kIkRuhuB19Qa7guMsfSffjRHITjJTXY/NuK55mQxs0WlQCqEi733NhzB6VZXgQq3Kf2dlkSmkl9Hdw9h5Jcx1YhDrALPqXa6oFBNxbe4NZMqVVWM41slTCUrOUkbDiXJRiYCmwYd6M+DDp6EbV5OBkzru3N7RuuoUo6XRmE4ZxM2D7KQBHie8Os81IOpdQ6XsR6V6f66mrI9xffWjL7M3Hi/om4Z4SmSdZsQQNHsLcOSQLDfoAKryvUK3V7cDuPQ3LbF48yKeaSOWBS+lNJCkBgVYsCL8/wCVc9Oya4Vuuf2dyapSlyRRRZFmMu7dqPOSUr7t2vWyWRgwWtFEIXS8l9mfB800eGBlXXEpVyxY821bHmbcvdWKrOri7IxXTNEsdz47fgts74TjxTo7MyOgCsVA74U35Hl61npz3VFxS2WyoUpJ/gjxXCpONTFJIFAKsy6SSSosbEHqKkvUdVSrlHe/5IvG+akmW2MyaGV0kkjDOltLb3Ftxe3OxrDVkTrrcE+i+VcZPZ3VVya7j0yWlrQAUbbjr7Cil4Hinb8nRGpoBamgKBSK09hhVgCgOeGoAXF4YSI6EkB1KkjnYi21dhc6rFIjNclo4eHsjTCIyqzNqNyzWBO1hsKvzMx3yTkVU0qveiXNcmhxOntl1afZNyPDa45jYUryrKOo/fROylTJcbl8UqBJEVlHIEcrbbEG42AFVV5NlM3xDqUlpnFguG8NEwZIVuORYs1vTUSBVt2ZbYtSl5OQx4RLbasvKXttNlmkltC6qPtJnW/tjai4cW2zvL6FFTUW+9B6Ql6rjH5fgjy0RGdL21LccwWF/hXdN/RPevokRweRB9N/yrqWvBza+x1OL+jjCudgK6AoAoBRUkBa6AoAoAqYEvQEENQBOTtXYw5MjPwZOHiHFPCcSsURhBN11NrsGsTyttXqLEqlJUy8tbMsbGWWY57oTDPGoZZ2UbkggMAfjvWSnDilOP2tlkrtITO81ljmihhjV2k1G7tpA086YmMp0uyX0dtscV15JhNiEhleURdoqsyBNWnZb94nz8K5KFNlsUju7eGyg/tHGLhlxRni0kBuzMYF7sRp1c77Gt/s47u9nRnTmobZ3cT42X6pHLGzRFjGX02vZxuLnzrPh1Vu+cPx4LbpNwi0Mw2IlhxccPbtOrqzOHC6kFiQbj3VZbGFlMnrTRFWPmjnz+APjkWWV0iaLUAJNA1KSPGuYsn+nc4LckcvX9RJvot8kfDoDDh5FYi7kazId7C/4Csl6nLuxaLYOpfY9Y5eR7MnnyW9rW9OZqvmjSIIW1ezGf8ACqg2vY/KpppkWEKS39iM97c7d3xtb0qM9At6z/YCgCgAUA4VJAK6AoAoAqYEtQEUPKoESRuR9DXY76/8g/Bh+G8BPPhTEJEjh1Or2UmQ967DwHSvczJwhdyXnRijFybSLDizCLDh8MEHdiljA9BWXAudkpuXnTJXVqEV/dC8UxucRgzG/ZuTIoewa1wvT+udSw2lCTa2Sv8A8xFnh8E6RyiSZpiykXYKNPdIsAvr+FZJTjO6PGPEshCXGXyMZlWXSdlFiCDiYV1XguQU0uRdV5N/vXqytqdnsvqX/cZoRb7ZoM/x8eJwMrRNfSFJB2ZdLKbMvTa/wrFiwlVlR5rfb7LrJqUdI5MowU2GXtolGISRVZr7TAWB2J9qrbbq75OHjtlcIur5JbOTN83w2ImwrtbQrOkqyLYrcXGoetSx6rKapquXZGdsJzXOJo8oxeFZiuG7PUFudK225e1bxtXn2q5/vZqg6v8ASh6YlkNnkS4G1yFJsSb2PTlUdRLiVJSVOnSX7trMhv49ah9gYkkqX0xpcnUbEAEnmee5qbin5BZQaiq6tmsNQ87b1RKKXgDzUAFAIaAeKkgFdAUAUAVMiFAQQmoAmJAFzsBufQV1JucVH/gPpGawWdYLDhljkZg7tIQA7gFjvvbltXo3Y983ymtP6KVbGHhFljUgxeHuzXivr1A6bFfE229Kzt30W6jHyjr4WrbKXH5hgMW0aPIxKNpRhrQEmwsWt1sK0V15NUXJIqslXZ0mWmEjw+GcQIpVpgW6sG0g3u1+f61RKN1q97XgtcFHQuFlhw0keERXGsO6m9wNySLnfxrk65XVe62dbSnxKqWdmxGIjwuGiLCwneQmzbXA0+81tqjKMIuUnt+CjbjJpR6O3LM114NpEQK8SuOzGyhkBsB5cqyW0QjkqLf8lkLbOG9FZFm03YriJsPBJC3fJS2telyrc/Ctqo+bjCb2U85STk10XH9roJoI0Tu4hS6uLKBte2nnytWJY050ycpbZoVqUkkjjxuc4lsS+Hw8Ud0AJeRjyNtwBbbfzNWV49MaVKyRCVtjetHUzzRYeWTELA7oC6hFIFgORJ3O9VapuujCt6X/ALLI7UG35Icdj9GBGJjijDlY3sVuo1EX5W6VOFUXkuteEQndqrZfYOTUiMebKrbctwDtWO+HCxouhPkkSGqiYUACgHV0BXUAroCgCpkQoCCMVA7odilujDxVh8QalXL5J/h6Iz/YzA5bnssGFVYsOdgbzFSUFzubAdPOvfso529zfRgcmof3J8bg+zwKBZNYnlRpGGy2fmAPDpVat/r6l9JkuG6l/dGlzXARDCyppUIqG3IWKg6T63FefjXXSyNNvWzTbGHt/wCxnoZG05bM/RmjYnwY6VJ+FbIy/wA2tPtlG9KLZZ5uv7/g/G0hPp/RrPjRlHClCf5J2fK1NFFj2xC4vF9iTpuhlKAFwpUbqDv1PKt+oSx4OXlMpnKasejRZHDAMIVgYupD6ifa1Eb6h0NeblSs/VK2cVrpdGiC3BpMpFxQXKAOrXRR5mQ/K9bFFrO2vCRSm41uOzrx8HZSZaPunsz/AAAVVWm43L8EpJxmiLG4VpcycJM0NoVLMtgSPDf3fCrKJKvEW4qRC2MpW+S5bLNGEnjWSSXUrnVI2s308gQKwq2P6mLcVFfwaXCMU1sz8+bRtliQqwMrBYezHtBgwBuOnKtsKZLLdj/boolNOPBmzwERSONPuqq/AAfKvItn7lkpfybK18UT1WSCgCgHCupAK7oBXQFAFTOaCg0QxdKgdJGGx9DSD0+/zsjNfFoyWVQ42OH6usKpu15XdSLMT7Kjnsa9eydNlvuyb/sY1H48S3wOQImG+ryHtFNyxO25N+74WNYrsv8Aq7r8GiNScOMjnfhfUAr4id4hY9mzCxtyBIFyKl+taXS7K3jL8ljjcqjli7FhZAAF07Fbcip6EVnhc1Zz+y+dcWkjlyzIezk7WSV5mA0IWsNK1bflc63CPXZXCpqfJnRhcpVJ5ZwxvKEBWwsNAA2Puqu3IlKqMI+UdjV822RR5EiTmZGZNQIkjW2h79SOhqc8ucquH2dlTFvaOXC8JYZGDWdtJ1KHe6g3vsLVOzOsl/xogsaCe0dma5SJ2hYsVMT9oLAG+1rb1VTkOELIv/UWWQ5NNDMfw9h5n7SWPU1gCbkXtyvbnSrKsqrUYf8A6Rljwb2deXZfHAmiJQq3LWF+Z586qstlbJzn5JqCS0C5ZEH7Tso+0569Ivv52qbyrnHjvoe3DezqvVMtb+JMK4AoAoBUqSAtdAUAUAEVMCWoCHDmoAnqE++jnXgKcf5OcYhXSQVwBQBTYC9AFAJagFtQDbUACgHUA0UAGgAUAUAq1JAWugKAKAKmAoDngqAJ71CXTONdbOHD5gzStGYZFAvpkIBR7eHhWqdOocipPbO8VlXa2XLwFqb0CHESMB3AGNxcE6dutjY7+6rIOMgNwruRd1Cm57oOqw6Anlf0pNx2CVQbm5B8NrWHnXJa30Bb1ADqAQmgC9AAFALQDaAKAKAFoBwqSAV0BQCgUAlTIhQHPByqAOgVFkkFqbYCuAKAQrQC2oAoBpSgHGgEoBTQCXoAvQCUAUAhNAKKAW9ALUkAroCgCpkQoDng5Ukkd0dAqpnQrgCgCgC9AFAFAFAFANNAKaALUAAUAlAJQCNQFVi85KTGPsmYAIdQvvrZV8NrXJ59K21YqlXy32UO5r6OfC8R6t2idfbFtybqqsF3Ud43IsOtWPCXXZyN7e+izyfHmdCxQpYlbXuDsDdSQCR3rcuYNZ76fanpMnVY5rtHdVJaFAFTIhQHPByrjlskdFVsBXAFAFANIoBb0AooAoBCKASgAGgFvQCA0AUBDikYowRtLW2J3FxuLjqNvxroJAPGu6BQ8UKYk+sJIVKd1oyzaZVP2NIOzG+xG9ehhOLXBoovfFdMyOAzWYSBe1YX/Zo0jyN9WDOw/a93vPa9i1xvXr2UQSTRgrtn32bHhEFUnUuz6J3QM7FjZVXqa8jPjqfg246aWm9l/WA0hQBUzmgoNHPByqB06KiwFcAUA1jQBQC0AWoBQaAQ0AlAFDugocCgCgCugSu7BwYzKElkEjsxKi0YuumMn7agj2vM1phlyh4RVKvl5OTD8KwL983BWUMwYTAm5MgI3N+otVr9QskkQWPFHZkuUJhkKRliCxc6iCbkAc7Dw/nVN97te2WwhxLGqCYUAGpnNiWoNkEHKoHToFRYCuADQAKAaRQBQC3oBKAL0AUAUJhQiwocCgCgCgEroFFdQHV0BQBQBUyIUBzwVAkdAoAqLAGuAL0A0mgFBoAJoBCaAWgC9AJQBQADQADQBegAmgAVMC6qANVAF66gKDUgJqoRC9AQQVAkdFAFRYEauABQCUACgBqAKAXpQCUAUAUAUAUAhoBFoB1TAxqAVaAdXUBVqQG0Ii0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2041525"/>
            <a:ext cx="28860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7" descr="data:image/jpeg;base64,/9j/4AAQSkZJRgABAQAAAQABAAD/2wCEAAkGBxQSEhQUEhQUFBUVGBUUFBQUFRQUGBYYFBUWFxgYFRQYHSggGBwlHRYVITEhJSkrLy4uFx8zODMsNygtLisBCgoKDg0OGxAQGywkICQsLCwsLCwsLCwsLCwsLCwsLCwsLCwsLCwsLCwsLCwsLCwsLCwsLCwsLCwsLCwsLCwsLP/AABEIAREAuQMBEQACEQEDEQH/xAAbAAABBQEBAAAAAAAAAAAAAAAAAQIDBQYEB//EAEQQAAIBAgQDBQQHBQYFBQAAAAECAwARBAUSIQYxQRMiUWFxMoGRwQcUQlKhsdEjJJLh8BVicoKy8TNDY6LCNURTc4P/xAAaAQEAAwEBAQAAAAAAAAAAAAAAAgMEAQUG/8QAMhEAAgICAgEEAQMCBQQDAAAAAAECAwQREiExBRMiQVEUMmEjcSQzQoGRFVJysTSCof/aAAwDAQACEQMRAD8A9PSvBPQHgUAmmgI9FAMK0A1loAAoTHCuMDtNcAaaANNAIooAtQC2rqAWrpxhpoREtQC6aALVJAS1dAldQFqQEoRGWoDpjqkkOoANAJQDGFAMIoA00O7HKK4zqFrh0KAW1AIBQBpqWiLYtBsSunNi0UZS/atnG9LZmcfxfGG0Qo07Dbuiwv1ttc+6vSq9NlKHuWPiUSvX0V7cburWfD6bcxqYH4Fau/6dGS+LKf1evKL/ACbiOHEd1Tpf7jcz6HkazXYM6mXQyI2douDWPkk9NGhdjakNBpoAoREoB8dUkiSgCgGkUA0iubA2ugKAKaJIUmuNHRQK4BaAK6lsjsZLKFBLEADmSbAVOMJSfGJyTSW2ZnGccYdG0qHkH3lUAe7URevQr9MuktmZ5UENHHOH6rKPVR+tS/6Zb9NbH6mL8HLxVxIrwxx4dtRmG+n2gpNtNujE7W8jVuFhyplys+uyN1246X2WnCuQDDJqbeVh3iPsj7o/C5rPnZbtnxT6JUUKMNvstMwyuKddMqhvA9R6Gs1F9lb8ls6oTXgxuZ8HyRnXAxexuBezj0PU17FWfGxcZmKeK4vcWSYDiHGL3DEZGG1yjg++3P1qNuPjS75BWWrrR1ZdnuI+tJFOgQMD3dNjuCQb3N9xaoWY0FU5RZKF9nLTRp8BihLGrgWDC9vfavMsjxlxNsXyJyaiBl/WgJY6pJElAFAIaMDa5oDWroC1AKKHUxa4yWwrgCgEvU61tog+ls8+nllzPEFFYpAnvFvEjqx6eFe6oV4lalL9zMMnK6fGPg1WWcPQQW0IC332Gpj7+leXbm3WS86NKohBa0duMjjCMXVSACSCAdgLn8Krh7spr5MOMEn0YPgXBrLiZJdICx95FtsCxOn4C/xr2s2+VVKivsyYsFKTbPRLV4GkegVuYZ9h4CVkkAYC+kXJ35bCtNONbb4RXO2MPJzZPxRFiH0WZGOyhh7Q9Ry99WX4U648tkYXRn4L6sqb1plulsyWdR2zLDHoV/Eah8xXrYsuWNNfgx39WIueHF0xafuSSoPQSNb8LVjvaUlL+NmmtllorOSEsKAelUkh4oAoBKAS1AJagCgCgCuMkgrh0KAYy3FdUuPFkJ/tMRkONGA+srOpRdd49t3tcAKDzFrG/KvbvpeQocXsxV2KuT2SJm+Mxrfuy9jF1kYX/wC62/oPjXJUUUfv7Y9y2xviK3BcjEl8U7E+R6+evlUV6lUpKMYEv01j3yZx8BExYmaE77G/rG1vnV/qslbXGSKsROE3E31eCehow30i4OzRSDYteNj4kWK39169z0q2bg19mDLh8kazJcrjw8aqigGw1Nbdjbe5515t907ZPkzVTUollaqF5SLH5MlxcdGJwj9A1r/5lP6162Ct02L+DHk/vTLjI272JU/Znb4MqEfOs2THr/6l9ZaEVlLCOgHR1SSJL0AUAUA1hQCUAVEmgoAoAoAoDnxk2iN2tfSrNbxsCatqipOMZEJv48jJcOZJ9Z/esU3aFiSqG+kC/UeHgK9bLynT/SqWtfZihS7XzZsUUAWAAA6DYfCvIk2+29s26S6QGo712dj5MBnU7YLHPKqhu0S4BuPasDy8wa9/GgsihKXg822TrubRMcbmUqNIoWNAC1tKqSAL90MCTyqP6fEjLjyO/wBaUeRPxPN2uXQync3jYn3FSfjVOJqGS0vBO9cq02bHDSXVT4qp+IrzrFqcv7muD3FE4NQXk7L9rMl9IYtHC33ZPzUn/wAa9X0yf7kvwzJl+Il1l6oJptLXLiORl8NSsAb9bhRWXI5e3D+5bX+9FmazlpFQD0NQJEgqLAlq4AoBKAQ0AGgFAoBtqEkFGdCoghxUepGXxBHxBqdUuMotlc18NFDwNMPqwjOzxMyOp5jc8xW/1FS9xWQ/1FNEuC4sXOuLI4j2cQ7aS9rLyB8z19BUqMCU9t9L7IzyYb19nHh8NmU/faVcODuE0729APnVk54tHwfZWvek9vwQNlbw4zCtiJe2Ll1uw2VgO5a/r8au/USspkqVpaZGUOM1yNZj7CKQnkEYny7pryKIt3x2bbNKPRisZLpymJTzksqjy7Rm291erWv8VyS6MNktUcPsvOEs67VexlGmaMWKnYlQAAbeXKs+bjcZNw7RdRb8UmaRa89baNi7RnOPogcKTb2XQ/L516Ppr1akZMr9jDIm/bp/1MJC3qUYj8mqzK/Y/wDyIVP5o0tecahmmgEjqBIkBqLA6uAbQCGgCgA0JaEAocYoFDghFDqYlNEhBXNLWjjWzKZ5h9eJ7CFVjeZNUstyGKKbkADrXs4suFfuWd68GS1JTS/Jc5RkMOHH7Ne9bdzux9/T3Vhvy7be99fwWQqjFvosWIUXJAHidh8aphGUlpLZbyX2ZHjPNIHgskqmVHVkCHUQQfHpXpen49kbHGS+LMuTZW+9+CnXE47GxAArImqzKhRSRf8A5gve3nW62qjHly12jMpztWkdk+IjimQy/tpY7LFhoASkQHiT7TfrVXJpNRWk++/5J6UXve2QZy2KnmSaLCSxOn2rEk25X2FTphVCHtylv7KrJzb5Ria/h/MZJkPawtE62BuCA3mt/wAq8zKrjW/i+mehROTj2iLjNL4OXy0H4OtPT+siJHJW62VeRS/tMD/ewzp71INbMuHxs19PZmrk+Vb/ACbCvKNw29ANiqBIkFc0B1cA2uADQCEUAWoS2AocYtDghoBLUJbEodMvniiPH4WZjYMHjPhextf416eN/UplHzoxXLVikX+OxqQo0kjBVUXv4+AHiaw0UzlLjro02Tio7Mxk+AbHO+IxQYxk2hiNwtudyOo5V6F1saIcIefyZ4JT7ZHgMrhOPxCSxobAGFCO7YAXIHXa1X25Frx48HtlMaIc/ktCZ9l4ixMC4TTDJMGRtI2Cmwvp/ipiS9yqVlv19fklZpS4wNHkeSJhkCrYud3ktuxPn0HlXm35c7f4RbXjxh2vJaAVn6NO39hXVtnO2VXFQvhJ+ncPPyIO1asNtXx0vsoymlW0zOZYCv8AZZPXtV/jBAH416uRJJ3x+0ZoL9jX+k3NeGbhtqAZHUDux6H+jXUtnR96i0d0IK4NDq4cEIoBLUAV0CUAtcAhNNgbQltHLmGBjmXRKoZTvv0NtiCOVW1XujfDtsrnWpoyuU5ak2LljmZ3XDG0MbtcabmxN+dtq9S+32aYyS8+THGKlLizVY7MIoADI6oDsL9bdFA59Nq86NU75a+2aZSrqWmzLvLPj5EeBBDHGx04hhdzzB0jw57cq9CLhi1cJP5fgzSc72uukX+WZEkTGRmaWU85ZLFv8vILWGzJeuMfD8miNcY9ltWYt2Jeu7S8nV34M7xFnrIww+GGudrdL6L+PS/qdq9HHw017lnSMttz3wg+ytg4KklIfFTsSeYHePpqPyFaZ+o119VQ3/JT+klPubNZBl0aJGgW6x20XsSCOtz1868yy+Tm5rzLyao1KK0ddQLBtqAiXpUAV2ZzzB0WHSBYksy6gTfZeYsetaqYVNbl5KrOX0SKcUf/AIlt95Sb79LOLe/4VySoTJLlon0zawS0enqArX5nrq22FVWe1r4+SUd77Orf9b/71QTHCgInQ6rhrC3LTffxv4VZyQIXw7kf8Ugk9FXla1tx471JSiQabHwwELYu7bW1GwPqLDY1GbT8HYprySQppAFybdWJJ9561WyQ4iogbpuLVIARXG0SXRQZui4adcXY6WvHPpFzZvZe3kedeljynkQdJksjwmpCZxmeDmgYNNHZgdJsWKtbYheYPKo49eRXPj9o7bOuyPyIMDxTg4I0jWQkIoW6xvvYc960X4eRZZshG6mHgVuOsMOQkPnpt86q/wCm3kv1cfwSDjfC9S4/yH5GpL027+B+rj+DkxXFrTfs8FE7OdtbCwUeNunqaurwVV87dFdmQ7PjDyWvDeQDDgvIe0mfd3O/PmAT+dZcnIdnxh4J04/Fbl5L2sSWlo0rtBQ6FTIhQECCoEhTEbg3Fuot+RvUuWkCaqt7AUAUAUA2S9ja1+l+XvoB1AJQCUAUAgoBKAGUEEEXv0Iv+FSUnHtB9rRWHAYQyaOzw/aAatGiPVbne1afeyeHL6KPbhvR0DKMPe/Yw36Hs0/Sofqcj8klTEmXCIPsJb/AtR9278k/biQyHDglW7AEWJVuzBA6XBqx/qUtw8Fcvbi9HUkaqDpAUdbAAe+1VxlKctNEvhDsWCdXUMjKwPVSGHxFJxcemtElNS8ElRSb8Em9ADR7X7iPIKkBLUBFHUCRKKg5d6Atc2120EhrSAcyBflcgX9KnGuc1yS6Da8Dqj99jwF67LWtodL7C9Q5fWjjW/DIzKPEfGrFVP6Q5JPse1Qb49M6u2UXEPE8WDKh1ZmYagq25A2uSfQ1uxcGd62imy6MOmWeDxayxrInsuLj+dZLaZVT1IsUlKO0VOd8VQ4ZxG+stYMQihrA8r3IrbjYE7o7KbMmNfTODDcfYdnsVkQfeYAj3hTtV0/SZxXLZCOZGTOTinigxYqFY37iaWlC7hg9tvOy71diYKnVLku99Fd2TxmtMzrcTD6/9aCd0d3Tc3K6Svxtv616aw94/CX5M7yfntE+I4lxJgdxMbHEWUiwbSFJsV+77PwNUrBq/a4+Sbvk1vZ04b6Q5Q+qRFKFbaFsCGH2tRHU9KjP0av6ZyGZ+TN51mv1iR5WjUGQAMASfZIsVvuNgBzPXlW6nH9utwM1l/Keyx4k4m+sdkIjJGqRhGBY7na/I7jpc1TiYqrk+SLLb+T68HTwbxC+HSZboVVDIkbEKWcsB3T12PL0rmbiRta+iePdx32dGYcfSyRFFRY2NwzKSbLbkt/tc96pq9KhB8970dtzHJcY+Td8MYMw4WJGJLabte5sW71t/C9q8TNalf8AHwehUvhtlpVJYF6AhjqBIizKUrDKymxCOQfAhTVuPr3Un9kbP2mA4Mz+Y4lI5JXdXutmN9whYHy5V7ufiwVDkl4POpul7mjn+kFmGMPePsRld+V9Q294qfpfCWO9ojlSkp9M2uLzwQYJJ2GomOOw+8zqK8eOL72S4/RtnZqlSPN8RxFipnJ7WS7fZQkDbewUV9HDDoqhprZ5krpyei74c4wlF45SX2OhjYtfnYnrXnZfp0G1KJoryJJaKHiPGmTEO+4vp2PTYcq9DEojGri0UXWS3tHonA+a9vhgGN3j7jeY+yfhXzvqNKrk5fk9HFntdmJ+kCbVjXF/ZVF9O6D/AOVe36VHjTtfZ5+Y3Kx/wan6OMWXwxQ/8tyo9GAb89VeV6pVxtN2JL46MDxDiTJiZmPMuwHlpOkfgBXvYkVXTFr7R593yt0yz4u4cXCrEyMxD91g29mtc2Nuov8ACsuFlyvk4yJ5FCguSM2zk89+m/lyr01CKM2uuxtd32dQlOKbOaE50it7/ghKOgJrjW+wJUnpnNCk11aflHFschsR8a7pNNInHSe2e94aYOiOOTKrD0YX+dfCzi4zkn+T34PdfRLeuEht6AbHUCRDmovDL/8AW/8ApNW0dXRIWftPH8jxghxEUpvZGBNhc2sRsK+uyKXbQ4Lyzx65KNm2d/GGcR4qYSRBwAoQ6wATZiehPQ1R6fiTog4TO3WKctoseJcUTl2CXx5//mtvnWfDr/xckXXS3StFVwegOIubbKx36X2+da82TUeiiiPKRWCL9to66yv42q1P+ipv8HJdTaH5pAUkKtzAF7+ddqmpQ5I5NPemXPCmObCYzs5Ng57Jx0BNirf196sedRDIp2voupk6rNMreICZsZOVFyXe3+Ub/gpq7Fj7dCIW/Kz+5ovoun78yeKq38LW+dYPWI8tTRfgt82mZjGp+9uP+sR8X/nXpRkv00WvpFE4/wBXZuPpPYDDxrfcybDxCqb/AJ14fo6k7pf3NmW17aMVkmSmdkBOkSdqsbf340vY+8ivbuvim3+DGqnLWiumhZSVYEFSQw8LGxvVsLIuEZf9xU4tEYS4v02v7/Hwq2T4vRFPZaZth41w+FePmyyh79WV+lum+3lasmO5+5NP6Wy6aXA4JUMbujAEi6nwBI6XrTXNThzXgztcUtjpiDFGAPZL6jblrIKi/opqCf8AU2TS+OxkkFkRr3D6tvDS1rflVnNKbRHRc8IZX9alMJOlCNbkKCe4RYBj7N7msWZkOiPIsxq/dno9fw0AjVUUWVQFUeAAsBXyk5cttnucUo6RI1dO6GWoNDY6gdGY1bxuPFGHxU1ZV/mxIWftPEIo7kDxsLnlvYfOvtJTca9o8KS3It+IeHHwYjMjK2vULLfbSF6n1rPjZ3vvii+dLjHZ0ZkS2XYU/cklQn1v/KqqfjlyZOfdKOPhnMFgmLuLrpYHrva4/EW99XZVDtiVVXcZC5FG02MRgt7yGRvAC923qGQlXjKLfZ2Pzs2TcbD942H2E/I/zqnBk3S0WZUdTWiy48yuwixK/bVFf/Fp7p94vVOFfylKuRLIqelJHBwTgzNO7HfTFISfNwVH+o/CtOfeqoqH5Ksevk9kv0bSacWQftRsPhY/I1V6nH/DKRZjSStaK7ivDNFjJtrXfWvmGNwf68KuwJKynRXkbUxkk+Ix8yqTrc2VQAQFA5k+HiTUoqvGi5Ee7ZaNxmOU/VMPhezBYwTRlj97tDpfbwN/wrxa8lW2WcnpaZvspcK1x8lDx1+xxcjaQe2h0+9gVLHz2Fb/AE7dmNF/hmbJjxmtfgOF+H5JMLMzFVjmAKvclh2TMfYt13HPpUsrN9u5JCuncWytmytzgIp7jSkjjTbmHZRcH1WrYZMZ5bivtEZUPhsiyPKGxs57RigYkswUm5Pe0joCQbi/Sp5GQqoKESiFDl5LbD5QTl86aHEiSCQDs2Usq93nbfmdhWWWQndFp9aRoVOq9HFkXD8sjRmSCV4Vdg6jTGbMF3XUQTvv7q05GbXt8WiNVMnNbRtOGOHmwuKnZVtCyqsZ1XIA3OoXvzrx8vMV0NI11VKuxmqrytm1PYVYBl6AZFUAPYbH0Ndj1JMjKO0eIx4Vy4VVYsDawBve4HL9a+xjcvZ7/B40o/L/AHN99IeDeSGEqjMVJLWFyLqOYG/O9eF6VdBWS2/s25lblWlEl4Jys/VGSePuOxZVYc1IXe3MbgWrnqeSvf5UPwMen+jqRHiPo+hLkrI6rf2djt4AkfrUoetWKPyRP9JEvcq4fgwwPZJYsLFm7zEevyFYL8u257ZdGqEfBneNOG5p5EeFVIC6WFwtvM3r0vTs+FUHGXky30tz2aHEZSJcMIJT9hFJXoVAsQfKvPryZK52QRp9tuvTOThnhtcGJDr1l7Am1rKL9PGrcz1B3NckQx6OGzGYPAnBY1WlkjVUZmuHuSpDbaBvfcbV6028nGUUYVH27dmkxXEuAxDKki9pc2BMRsLnxO4rzliZdUOcfBrd1M5HXPmeCwEnZFRExAJ0Rk3FyNyN+lVwryMlbfgnKdVb6LfH5gsULTc1VNY6XuNvzFZIVP3eH+xdZNcOaMnlIXMZWxMigdkNAhtfVdWPfbr7XTwr17HLC1UvsxxXvLkQcF4hpsNicKlkYBir3JA7W4It0tv8aZsVW4WP8pnaHyUoCZlxImDjXBiNJjHH2cu5Cbjlbqd7nzNdqwP1M/d5cSuWRGuPtyLLgnPTiLx9j2aKosy6ipsQNJLc9t6pz8X2ppcvJfjXqUekW3D2frixIQrJ2baTqN736isuTje1r5Fldis+hmB4hMuMmwxjsIgTr1XJ0lbi3vqc8BRrja5EVauel9GNy2PEZjiJGE5j0XIsWFgSQFVVI8K9WcqcWqO475fZhi7LbXo9AyPCSRQqk0nauL3ffkTsN68XItU38Inp1RcV2dzVQSGWoCOGoEicVzbbUQ/Bgs643dJ2WBI9KkqWYEl7Gx6iwuK+jx/S+de3J/8AJ5tmSoS1o12Q5qMTCsoFibhgDexHP5H3ivDyqHRZxRsrn7kdnBxTxKuEUC2uRrlV6D+83lfpV+FhO2SZC+9VmYy3judnVWjjYMyr3QwIBIBsLm9q9C70mmuEpqXZnrzJyl4LDjjiGbDyRxwuFBXUxsCfaIFiRt8Kp9Oxqpwc5Esm5x00W3CGefWoe8R2qbPba/g1vMfjWTNxPYk3Dxo0Y93Nd+TL8bB2xyR9o6pII7DUbC91J09dxXp+nuMcb3NLaMd8pc9fkhkWbLsXFGJ2dX0XBvpIZ9JBUny2qUFHNpnJpLSI7lVNbZycU4FpMxkjS2pytrmwuYwefuq/AmoYsJ/hkbVzuRYYT6P5RpLSxqQQSACeRB5+NZrvVa3W4QTLasOafJHN9Ji2xKecSe/vyVP0lcsee/yRzE/smbOe0ygqT3kZIT5rcMv/AGi3uo8ThmbJO3lTxJvoum7869Csbfiw/So+tLpSGC++I3hMdjmc0XRu1HrZtS1zLXuYMGdr+F7RRCAS5iUfk+IYN6dodvhatal7eH0ZpQ53fI9egiVQFRQqjkoGw9K+Y3ZyTXfZ7CUYdfwY/wCjj/3a+Eo/Jq9P1fquGv4MuNpSY3Kf/WcQV5aTf10x8/farr//AIib+iEO72T4vhORJxLg5RFqa5B5Lfci1u8CbbHxqmnOjdWo2o7KjjNzTLPhLOnxKyCVV1RNoZ02Vjc7hTup2J99UZ1Vdc1KJZVY5dF81YzUJQEMFQAuKk0o7fdVj8ATVlS3ZFEZvUejx7KMIJpGEjhRokcsxAGoKbbnxcg19hKThGPE8VfKTTNL9G2Os8sJ+0A6+q7N+FvhXk+r07ip6NeDY1uLKfjDEGTHODyVljHoth+ZJrThLjjOUfOirJ+V2j03C5dFGQUjRWUaQwUA29a+endY5S2ehGuMEmjz3jPFhcxDEahEIiVvz0961/fXu+nQ3hPvRgyGnbo4MqzXsMUJgjRxOxBTcjQx7wBtvbnWq2pWUODe3rojXNqzf0XP0ikdphplOoFSQR1swYfma8/0qMvanVPyacjtxkR8WuJcfhwu+0PnfU5b8iKswlKvEk35e0VWvnNMh41w7f2gAG0GQRaX3Gm/dvceYqeA0sRwfhMhctWo2HC2RNhUYPIZGcgnnYWHS5JPrXjZt6ue4xN1Nbr8sy30kL+9YckXBUC3jaQ/rXp+ldY8v+TNla5r+TMZzhGw8ssG+nXqA8V30N/Cfzr1qJRt/qPyZZRlF8UXnABaHGtE4sWRlI8GFmH5GsPqUVZjOT+mXYm429nTmp7DN0bkGaMk+UihP1NU1r3fT+n4JzlrJWxOLsjlgxH1qFSylxJsCSjjnqA6Gx3qOHkwsr9mZzIrlz5RDLpsZj8VHIQ0caFSbF0QAHcA37xPzqV6x8apuHbOwlZY+yyfKsZgp5pMIiTRzEnSeakknlcdSetU15VGRWlavBN1WQl8Sx4NySWHtJsR/wAaY7jY2F9W5HUn8ABWbMyY2JQj4RZj1NScpeSLOYMyE7Nh3VozbSpK2XugG4brtzqePLEcP6q7X8ldsL98os6eDsqxEAlOIKkyMH2Oo6rG5YjbrXM7KrsSUEW48JrtmltXnmobagIIeVQAzMjaGU+Eb/6TV2PFyuiiFvUTzfhDh1MWZDIWCpptptuTe/MHoK9/1HLnRFJI8yipSm2mS4vCjLsfGVv2dwwJ3Olrq4J62734VKNsszGe/rs64+1YcfG2FaPFyP0kIkRuhuB19Qa7guMsfSffjRHITjJTXY/NuK55mQxs0WlQCqEi733NhzB6VZXgQq3Kf2dlkSmkl9Hdw9h5Jcx1YhDrALPqXa6oFBNxbe4NZMqVVWM41slTCUrOUkbDiXJRiYCmwYd6M+DDp6EbV5OBkzru3N7RuuoUo6XRmE4ZxM2D7KQBHie8Os81IOpdQ6XsR6V6f66mrI9xffWjL7M3Hi/om4Z4SmSdZsQQNHsLcOSQLDfoAKryvUK3V7cDuPQ3LbF48yKeaSOWBS+lNJCkBgVYsCL8/wCVc9Oya4Vuuf2dyapSlyRRRZFmMu7dqPOSUr7t2vWyWRgwWtFEIXS8l9mfB800eGBlXXEpVyxY821bHmbcvdWKrOri7IxXTNEsdz47fgts74TjxTo7MyOgCsVA74U35Hl61npz3VFxS2WyoUpJ/gjxXCpONTFJIFAKsy6SSSosbEHqKkvUdVSrlHe/5IvG+akmW2MyaGV0kkjDOltLb3Ftxe3OxrDVkTrrcE+i+VcZPZ3VVya7j0yWlrQAUbbjr7Cil4Hinb8nRGpoBamgKBSK09hhVgCgOeGoAXF4YSI6EkB1KkjnYi21dhc6rFIjNclo4eHsjTCIyqzNqNyzWBO1hsKvzMx3yTkVU0qveiXNcmhxOntl1afZNyPDa45jYUryrKOo/fROylTJcbl8UqBJEVlHIEcrbbEG42AFVV5NlM3xDqUlpnFguG8NEwZIVuORYs1vTUSBVt2ZbYtSl5OQx4RLbasvKXttNlmkltC6qPtJnW/tjai4cW2zvL6FFTUW+9B6Ql6rjH5fgjy0RGdL21LccwWF/hXdN/RPevokRweRB9N/yrqWvBza+x1OL+jjCudgK6AoAoBRUkBa6AoAoAqYEvQEENQBOTtXYw5MjPwZOHiHFPCcSsURhBN11NrsGsTyttXqLEqlJUy8tbMsbGWWY57oTDPGoZZ2UbkggMAfjvWSnDilOP2tlkrtITO81ljmihhjV2k1G7tpA086YmMp0uyX0dtscV15JhNiEhleURdoqsyBNWnZb94nz8K5KFNlsUju7eGyg/tHGLhlxRni0kBuzMYF7sRp1c77Gt/s47u9nRnTmobZ3cT42X6pHLGzRFjGX02vZxuLnzrPh1Vu+cPx4LbpNwi0Mw2IlhxccPbtOrqzOHC6kFiQbj3VZbGFlMnrTRFWPmjnz+APjkWWV0iaLUAJNA1KSPGuYsn+nc4LckcvX9RJvot8kfDoDDh5FYi7kazId7C/4Csl6nLuxaLYOpfY9Y5eR7MnnyW9rW9OZqvmjSIIW1ezGf8ACqg2vY/KpppkWEKS39iM97c7d3xtb0qM9At6z/YCgCgAUA4VJAK6AoAoAqYEtQEUPKoESRuR9DXY76/8g/Bh+G8BPPhTEJEjh1Or2UmQ967DwHSvczJwhdyXnRijFybSLDizCLDh8MEHdiljA9BWXAudkpuXnTJXVqEV/dC8UxucRgzG/ZuTIoewa1wvT+udSw2lCTa2Sv8A8xFnh8E6RyiSZpiykXYKNPdIsAvr+FZJTjO6PGPEshCXGXyMZlWXSdlFiCDiYV1XguQU0uRdV5N/vXqytqdnsvqX/cZoRb7ZoM/x8eJwMrRNfSFJB2ZdLKbMvTa/wrFiwlVlR5rfb7LrJqUdI5MowU2GXtolGISRVZr7TAWB2J9qrbbq75OHjtlcIur5JbOTN83w2ImwrtbQrOkqyLYrcXGoetSx6rKapquXZGdsJzXOJo8oxeFZiuG7PUFudK225e1bxtXn2q5/vZqg6v8ASh6YlkNnkS4G1yFJsSb2PTlUdRLiVJSVOnSX7trMhv49ah9gYkkqX0xpcnUbEAEnmee5qbin5BZQaiq6tmsNQ87b1RKKXgDzUAFAIaAeKkgFdAUAUAVMiFAQQmoAmJAFzsBufQV1JucVH/gPpGawWdYLDhljkZg7tIQA7gFjvvbltXo3Y983ymtP6KVbGHhFljUgxeHuzXivr1A6bFfE229Kzt30W6jHyjr4WrbKXH5hgMW0aPIxKNpRhrQEmwsWt1sK0V15NUXJIqslXZ0mWmEjw+GcQIpVpgW6sG0g3u1+f61RKN1q97XgtcFHQuFlhw0keERXGsO6m9wNySLnfxrk65XVe62dbSnxKqWdmxGIjwuGiLCwneQmzbXA0+81tqjKMIuUnt+CjbjJpR6O3LM114NpEQK8SuOzGyhkBsB5cqyW0QjkqLf8lkLbOG9FZFm03YriJsPBJC3fJS2telyrc/Ctqo+bjCb2U85STk10XH9roJoI0Tu4hS6uLKBte2nnytWJY050ycpbZoVqUkkjjxuc4lsS+Hw8Ud0AJeRjyNtwBbbfzNWV49MaVKyRCVtjetHUzzRYeWTELA7oC6hFIFgORJ3O9VapuujCt6X/ALLI7UG35Icdj9GBGJjijDlY3sVuo1EX5W6VOFUXkuteEQndqrZfYOTUiMebKrbctwDtWO+HCxouhPkkSGqiYUACgHV0BXUAroCgCpkQoCCMVA7odilujDxVh8QalXL5J/h6Iz/YzA5bnssGFVYsOdgbzFSUFzubAdPOvfso529zfRgcmof3J8bg+zwKBZNYnlRpGGy2fmAPDpVat/r6l9JkuG6l/dGlzXARDCyppUIqG3IWKg6T63FefjXXSyNNvWzTbGHt/wCxnoZG05bM/RmjYnwY6VJ+FbIy/wA2tPtlG9KLZZ5uv7/g/G0hPp/RrPjRlHClCf5J2fK1NFFj2xC4vF9iTpuhlKAFwpUbqDv1PKt+oSx4OXlMpnKasejRZHDAMIVgYupD6ifa1Eb6h0NeblSs/VK2cVrpdGiC3BpMpFxQXKAOrXRR5mQ/K9bFFrO2vCRSm41uOzrx8HZSZaPunsz/AAAVVWm43L8EpJxmiLG4VpcycJM0NoVLMtgSPDf3fCrKJKvEW4qRC2MpW+S5bLNGEnjWSSXUrnVI2s308gQKwq2P6mLcVFfwaXCMU1sz8+bRtliQqwMrBYezHtBgwBuOnKtsKZLLdj/boolNOPBmzwERSONPuqq/AAfKvItn7lkpfybK18UT1WSCgCgHCupAK7oBXQFAFTOaCg0QxdKgdJGGx9DSD0+/zsjNfFoyWVQ42OH6usKpu15XdSLMT7Kjnsa9eydNlvuyb/sY1H48S3wOQImG+ryHtFNyxO25N+74WNYrsv8Aq7r8GiNScOMjnfhfUAr4id4hY9mzCxtyBIFyKl+taXS7K3jL8ljjcqjli7FhZAAF07Fbcip6EVnhc1Zz+y+dcWkjlyzIezk7WSV5mA0IWsNK1bflc63CPXZXCpqfJnRhcpVJ5ZwxvKEBWwsNAA2Puqu3IlKqMI+UdjV822RR5EiTmZGZNQIkjW2h79SOhqc8ucquH2dlTFvaOXC8JYZGDWdtJ1KHe6g3vsLVOzOsl/xogsaCe0dma5SJ2hYsVMT9oLAG+1rb1VTkOELIv/UWWQ5NNDMfw9h5n7SWPU1gCbkXtyvbnSrKsqrUYf8A6Rljwb2deXZfHAmiJQq3LWF+Z586qstlbJzn5JqCS0C5ZEH7Tso+0569Ivv52qbyrnHjvoe3DezqvVMtb+JMK4AoAoBUqSAtdAUAUAEVMCWoCHDmoAnqE++jnXgKcf5OcYhXSQVwBQBTYC9AFAJagFtQDbUACgHUA0UAGgAUAUAq1JAWugKAKAKmAoDngqAJ71CXTONdbOHD5gzStGYZFAvpkIBR7eHhWqdOocipPbO8VlXa2XLwFqb0CHESMB3AGNxcE6dutjY7+6rIOMgNwruRd1Cm57oOqw6Anlf0pNx2CVQbm5B8NrWHnXJa30Bb1ADqAQmgC9AAFALQDaAKAKAFoBwqSAV0BQCgUAlTIhQHPByqAOgVFkkFqbYCuAKAQrQC2oAoBpSgHGgEoBTQCXoAvQCUAUAhNAKKAW9ALUkAroCgCpkQoDng5Ukkd0dAqpnQrgCgCgC9AFAFAFAFANNAKaALUAAUAlAJQCNQFVi85KTGPsmYAIdQvvrZV8NrXJ59K21YqlXy32UO5r6OfC8R6t2idfbFtybqqsF3Ud43IsOtWPCXXZyN7e+izyfHmdCxQpYlbXuDsDdSQCR3rcuYNZ76fanpMnVY5rtHdVJaFAFTIhQHPByrjlskdFVsBXAFAFANIoBb0AooAoBCKASgAGgFvQCA0AUBDikYowRtLW2J3FxuLjqNvxroJAPGu6BQ8UKYk+sJIVKd1oyzaZVP2NIOzG+xG9ehhOLXBoovfFdMyOAzWYSBe1YX/Zo0jyN9WDOw/a93vPa9i1xvXr2UQSTRgrtn32bHhEFUnUuz6J3QM7FjZVXqa8jPjqfg246aWm9l/WA0hQBUzmgoNHPByqB06KiwFcAUA1jQBQC0AWoBQaAQ0AlAFDugocCgCgCugSu7BwYzKElkEjsxKi0YuumMn7agj2vM1phlyh4RVKvl5OTD8KwL983BWUMwYTAm5MgI3N+otVr9QskkQWPFHZkuUJhkKRliCxc6iCbkAc7Dw/nVN97te2WwhxLGqCYUAGpnNiWoNkEHKoHToFRYCuADQAKAaRQBQC3oBKAL0AUAUJhQiwocCgCgCgEroFFdQHV0BQBQBUyIUBzwVAkdAoAqLAGuAL0A0mgFBoAJoBCaAWgC9AJQBQADQADQBegAmgAVMC6qANVAF66gKDUgJqoRC9AQQVAkdFAFRYEauABQCUACgBqAKAXpQCUAUAUAUAUAhoBFoB1TAxqAVaAdXUBVqQG0Ii0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80975" y="-1889125"/>
            <a:ext cx="28860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6393" name="Picture 9" descr="http://4.bp.blogspot.com/-daIIOBaXmzs/TpitjYOCJhI/AAAAAAAAAFw/FVIGMURDaII/s1600/bourdieu_homo_academicu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8096">
            <a:off x="1260237" y="3511686"/>
            <a:ext cx="1985347" cy="306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11" descr="La Domination masculine - Pierre Bourdie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47753"/>
            <a:ext cx="1850715" cy="305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7" name="Picture 13" descr="Sociologie de l&amp;#39;Algérie 2e éd. - PIERRE BOURDIE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8573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220" y="404664"/>
            <a:ext cx="1734811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94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ulturevisuelle.org/icones/files/2012/09/06_bourdie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61987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635896" y="6525344"/>
            <a:ext cx="22525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http://culturevisuelle.org/icones/2514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</a:t>
            </a:r>
            <a:r>
              <a:rPr lang="cs-CZ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art </a:t>
            </a:r>
            <a:r>
              <a:rPr lang="cs-CZ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moyen</a:t>
            </a:r>
            <a:r>
              <a:rPr lang="cs-CZ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(1965)</a:t>
            </a:r>
            <a:endParaRPr lang="cs-CZ" dirty="0">
              <a:solidFill>
                <a:srgbClr val="00B0F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42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 </a:t>
            </a:r>
            <a:r>
              <a:rPr lang="cs-CZ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distinction</a:t>
            </a:r>
            <a:r>
              <a:rPr lang="cs-CZ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(1979)</a:t>
            </a:r>
            <a:endParaRPr lang="cs-CZ" dirty="0">
              <a:solidFill>
                <a:srgbClr val="00B0F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434" name="Picture 2" descr="La Distinction is considered to be one of the ten most important books of the sociology of the 20th century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2" y="1263481"/>
            <a:ext cx="3312368" cy="508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4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267744" y="6611779"/>
            <a:ext cx="5295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Pierre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Bourdieu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Distinction</a:t>
            </a:r>
            <a:r>
              <a:rPr lang="cs-CZ" sz="1000" i="1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Social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Critique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Judgement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Taste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cs-CZ" sz="1000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Routledge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2010</a:t>
            </a:r>
            <a:endParaRPr lang="cs-CZ" sz="1000" dirty="0">
              <a:solidFill>
                <a:srgbClr val="00B0F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86015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7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5736" y="6611779"/>
            <a:ext cx="5295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Pierre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Bourdieu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Distinction</a:t>
            </a:r>
            <a:r>
              <a:rPr lang="cs-CZ" sz="1000" i="1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Social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Critique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Judgement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1000" i="1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</a:t>
            </a:r>
            <a:r>
              <a:rPr lang="cs-CZ" sz="1000" i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Taste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cs-CZ" sz="1000" dirty="0" err="1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Routledge</a:t>
            </a:r>
            <a:r>
              <a:rPr lang="cs-CZ" sz="1000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2010</a:t>
            </a:r>
            <a:endParaRPr lang="cs-CZ" sz="1000" dirty="0">
              <a:solidFill>
                <a:srgbClr val="00B0F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5" y="1052736"/>
            <a:ext cx="914037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15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488</Words>
  <Application>Microsoft Office PowerPoint</Application>
  <PresentationFormat>Předvádění na obrazovce (4:3)</PresentationFormat>
  <Paragraphs>47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systému Office</vt:lpstr>
      <vt:lpstr>Prezentace aplikace PowerPoint</vt:lpstr>
      <vt:lpstr>Pierre Bourdieu (1924 – 2002)</vt:lpstr>
      <vt:lpstr>Prezentace aplikace PowerPoint</vt:lpstr>
      <vt:lpstr>Drie Bourdieus</vt:lpstr>
      <vt:lpstr>Werk Bourdieu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Soorten kapitaal</vt:lpstr>
      <vt:lpstr>Prezentace aplikace PowerPoint</vt:lpstr>
      <vt:lpstr>Prezentace aplikace PowerPoint</vt:lpstr>
      <vt:lpstr>Prezentace aplikace PowerPoint</vt:lpstr>
      <vt:lpstr>Prezentace aplikace PowerPoint</vt:lpstr>
      <vt:lpstr>Het literaire veld</vt:lpstr>
      <vt:lpstr>Het literaire veld</vt:lpstr>
      <vt:lpstr>Het literaire veld</vt:lpstr>
      <vt:lpstr>Het literaire veld</vt:lpstr>
      <vt:lpstr>Het literaire veld</vt:lpstr>
      <vt:lpstr>Symbolische productie</vt:lpstr>
      <vt:lpstr>Prezentace aplikace PowerPoint</vt:lpstr>
      <vt:lpstr>Prezentace aplikace PowerPoint</vt:lpstr>
      <vt:lpstr>De productie van geloof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Sofie Rose-Anne W. Royeaerd</dc:creator>
  <cp:lastModifiedBy>Sofie Rose-Anne W. Royeaerd</cp:lastModifiedBy>
  <cp:revision>44</cp:revision>
  <cp:lastPrinted>2014-02-17T12:35:06Z</cp:lastPrinted>
  <dcterms:created xsi:type="dcterms:W3CDTF">2014-02-14T09:27:22Z</dcterms:created>
  <dcterms:modified xsi:type="dcterms:W3CDTF">2014-02-17T13:25:57Z</dcterms:modified>
</cp:coreProperties>
</file>