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56C1DC-DE8C-4DB3-B9A9-C64E704DC869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9F553E-2FFA-4947-A46C-4749296ECB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Katka\Desktop\Adel-Tawil-Lieder-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588" y="-2922588"/>
            <a:ext cx="10163176" cy="10163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Lieder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Versucht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erklären</a:t>
            </a:r>
            <a:r>
              <a:rPr lang="cs-CZ" dirty="0"/>
              <a:t>,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folgende</a:t>
            </a:r>
            <a:r>
              <a:rPr lang="cs-CZ" dirty="0"/>
              <a:t> </a:t>
            </a:r>
            <a:r>
              <a:rPr lang="cs-CZ" dirty="0" err="1"/>
              <a:t>Wortverbindungen</a:t>
            </a:r>
            <a:r>
              <a:rPr lang="cs-CZ" dirty="0"/>
              <a:t> </a:t>
            </a:r>
            <a:r>
              <a:rPr lang="cs-CZ" dirty="0" err="1"/>
              <a:t>bedeuten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/>
              <a:t>gehen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Ägypter</a:t>
            </a:r>
            <a:r>
              <a:rPr lang="cs-CZ" dirty="0"/>
              <a:t>,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Voodookind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rollender</a:t>
            </a:r>
            <a:r>
              <a:rPr lang="cs-CZ" dirty="0"/>
              <a:t> Stein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Tauben</a:t>
            </a:r>
            <a:r>
              <a:rPr lang="cs-CZ" dirty="0"/>
              <a:t> </a:t>
            </a:r>
            <a:r>
              <a:rPr lang="cs-CZ" dirty="0" err="1" smtClean="0"/>
              <a:t>weinen</a:t>
            </a:r>
            <a:endParaRPr lang="cs-CZ" dirty="0" smtClean="0"/>
          </a:p>
          <a:p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/>
              <a:t>bekannten</a:t>
            </a:r>
            <a:r>
              <a:rPr lang="cs-CZ" dirty="0"/>
              <a:t> </a:t>
            </a:r>
            <a:r>
              <a:rPr lang="cs-CZ" dirty="0" err="1"/>
              <a:t>Personen</a:t>
            </a:r>
            <a:r>
              <a:rPr lang="cs-CZ" dirty="0"/>
              <a:t> </a:t>
            </a:r>
            <a:r>
              <a:rPr lang="cs-CZ" dirty="0" err="1"/>
              <a:t>kommen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Song vor</a:t>
            </a:r>
            <a:r>
              <a:rPr lang="cs-CZ" dirty="0" smtClean="0"/>
              <a:t>?</a:t>
            </a:r>
          </a:p>
          <a:p>
            <a:pPr lvl="0"/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EMF</a:t>
            </a:r>
            <a:r>
              <a:rPr lang="cs-CZ" dirty="0" smtClean="0"/>
              <a:t>?</a:t>
            </a:r>
          </a:p>
          <a:p>
            <a:pPr lvl="0"/>
            <a:r>
              <a:rPr lang="cs-CZ" dirty="0" err="1"/>
              <a:t>Bildet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zweit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Geschichte</a:t>
            </a:r>
            <a:r>
              <a:rPr lang="cs-CZ" dirty="0"/>
              <a:t> </a:t>
            </a:r>
            <a:r>
              <a:rPr lang="cs-CZ" dirty="0" err="1"/>
              <a:t>Adel</a:t>
            </a:r>
            <a:r>
              <a:rPr lang="cs-CZ" dirty="0"/>
              <a:t> </a:t>
            </a:r>
            <a:r>
              <a:rPr lang="cs-CZ" dirty="0" err="1"/>
              <a:t>Tawils</a:t>
            </a:r>
            <a:r>
              <a:rPr lang="cs-CZ" dirty="0"/>
              <a:t> </a:t>
            </a:r>
            <a:r>
              <a:rPr lang="cs-CZ" dirty="0" err="1"/>
              <a:t>anhand</a:t>
            </a:r>
            <a:r>
              <a:rPr lang="cs-CZ" dirty="0"/>
              <a:t> des </a:t>
            </a:r>
            <a:r>
              <a:rPr lang="cs-CZ" dirty="0" err="1"/>
              <a:t>Videos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Songtextes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148680"/>
          </a:xfrm>
        </p:spPr>
        <p:txBody>
          <a:bodyPr>
            <a:normAutofit/>
          </a:bodyPr>
          <a:lstStyle/>
          <a:p>
            <a:pPr algn="ctr"/>
            <a:r>
              <a:rPr lang="cs-CZ" sz="3200" dirty="0" err="1" smtClean="0"/>
              <a:t>Wer</a:t>
            </a:r>
            <a:r>
              <a:rPr lang="cs-CZ" sz="3200" dirty="0" smtClean="0"/>
              <a:t> </a:t>
            </a:r>
            <a:r>
              <a:rPr lang="cs-CZ" sz="3200" dirty="0" err="1" smtClean="0"/>
              <a:t>ist</a:t>
            </a:r>
            <a:r>
              <a:rPr lang="cs-CZ" sz="3200" dirty="0" smtClean="0"/>
              <a:t> </a:t>
            </a:r>
            <a:r>
              <a:rPr lang="cs-CZ" sz="3200" dirty="0" err="1" smtClean="0"/>
              <a:t>Adel</a:t>
            </a:r>
            <a:r>
              <a:rPr lang="cs-CZ" sz="3200" dirty="0" smtClean="0"/>
              <a:t> </a:t>
            </a:r>
            <a:r>
              <a:rPr lang="cs-CZ" sz="3200" dirty="0" err="1" smtClean="0"/>
              <a:t>Tawil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77886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pic>
        <p:nvPicPr>
          <p:cNvPr id="5" name="Zástupný symbol pro obrázek 4" descr="Adel-Tawil-20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672" r="767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Adel</a:t>
            </a:r>
            <a:r>
              <a:rPr lang="cs-CZ" dirty="0" smtClean="0"/>
              <a:t> </a:t>
            </a:r>
            <a:r>
              <a:rPr lang="cs-CZ" dirty="0" err="1" smtClean="0"/>
              <a:t>Tawil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* 1978</a:t>
            </a:r>
          </a:p>
          <a:p>
            <a:r>
              <a:rPr lang="de-DE" dirty="0" smtClean="0"/>
              <a:t>Musiker, Songwriter und Produzent </a:t>
            </a:r>
            <a:r>
              <a:rPr lang="de-DE" dirty="0" err="1" smtClean="0"/>
              <a:t>ägypt</a:t>
            </a:r>
            <a:r>
              <a:rPr lang="cs-CZ" dirty="0" smtClean="0"/>
              <a:t>i</a:t>
            </a:r>
            <a:r>
              <a:rPr lang="de-DE" dirty="0" err="1" smtClean="0"/>
              <a:t>sch</a:t>
            </a:r>
            <a:r>
              <a:rPr lang="de-DE" dirty="0" smtClean="0"/>
              <a:t>-tunesischer</a:t>
            </a:r>
            <a:r>
              <a:rPr lang="de-DE" dirty="0" smtClean="0"/>
              <a:t> Herkunft</a:t>
            </a:r>
            <a:endParaRPr lang="cs-CZ" dirty="0" smtClean="0"/>
          </a:p>
          <a:p>
            <a:r>
              <a:rPr lang="de-DE" dirty="0" smtClean="0"/>
              <a:t>Bands The </a:t>
            </a:r>
            <a:r>
              <a:rPr lang="de-DE" dirty="0" err="1" smtClean="0"/>
              <a:t>Boyz</a:t>
            </a:r>
            <a:r>
              <a:rPr lang="de-DE" dirty="0" smtClean="0"/>
              <a:t> und Ich + Ich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Aschenflug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könnte</a:t>
            </a:r>
            <a:r>
              <a:rPr lang="cs-CZ" dirty="0"/>
              <a:t> </a:t>
            </a:r>
            <a:r>
              <a:rPr lang="cs-CZ" dirty="0" err="1"/>
              <a:t>Aschenflug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? </a:t>
            </a:r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/>
              <a:t>Assoziationen</a:t>
            </a:r>
            <a:r>
              <a:rPr lang="cs-CZ" dirty="0"/>
              <a:t> </a:t>
            </a:r>
            <a:r>
              <a:rPr lang="cs-CZ" dirty="0" err="1"/>
              <a:t>habt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?  </a:t>
            </a:r>
          </a:p>
          <a:p>
            <a:r>
              <a:rPr lang="cs-CZ" dirty="0"/>
              <a:t>Lest den Text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klärt</a:t>
            </a:r>
            <a:r>
              <a:rPr lang="cs-CZ" dirty="0"/>
              <a:t> den </a:t>
            </a:r>
            <a:r>
              <a:rPr lang="cs-CZ" dirty="0" err="1" smtClean="0"/>
              <a:t>Wortschatz</a:t>
            </a:r>
            <a:r>
              <a:rPr lang="cs-CZ" dirty="0" smtClean="0"/>
              <a:t>.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bedeutet</a:t>
            </a:r>
            <a:r>
              <a:rPr lang="cs-CZ" dirty="0" smtClean="0"/>
              <a:t> </a:t>
            </a:r>
            <a:r>
              <a:rPr lang="cs-CZ" i="1" dirty="0" smtClean="0"/>
              <a:t>in </a:t>
            </a:r>
            <a:r>
              <a:rPr lang="cs-CZ" i="1" dirty="0"/>
              <a:t>Kauf </a:t>
            </a:r>
            <a:r>
              <a:rPr lang="cs-CZ" i="1" dirty="0" err="1" smtClean="0"/>
              <a:t>nehmen</a:t>
            </a:r>
            <a:r>
              <a:rPr lang="cs-CZ" i="1" dirty="0" smtClean="0"/>
              <a:t>?</a:t>
            </a:r>
            <a:endParaRPr lang="cs-CZ" i="1" dirty="0" smtClean="0"/>
          </a:p>
          <a:p>
            <a:pPr lvl="0"/>
            <a:r>
              <a:rPr lang="cs-CZ" dirty="0" err="1"/>
              <a:t>Worüber</a:t>
            </a:r>
            <a:r>
              <a:rPr lang="cs-CZ" dirty="0"/>
              <a:t> </a:t>
            </a:r>
            <a:r>
              <a:rPr lang="cs-CZ" dirty="0" err="1"/>
              <a:t>handelt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Video?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passt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Video </a:t>
            </a:r>
            <a:r>
              <a:rPr lang="cs-CZ" dirty="0" err="1"/>
              <a:t>zum</a:t>
            </a:r>
            <a:r>
              <a:rPr lang="cs-CZ" dirty="0"/>
              <a:t> Text? </a:t>
            </a:r>
          </a:p>
          <a:p>
            <a:pPr lvl="0"/>
            <a:r>
              <a:rPr lang="cs-CZ" dirty="0" err="1"/>
              <a:t>Interpretiert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Hauptaussage</a:t>
            </a:r>
            <a:r>
              <a:rPr lang="cs-CZ" dirty="0"/>
              <a:t> des </a:t>
            </a:r>
            <a:r>
              <a:rPr lang="cs-CZ" dirty="0" err="1"/>
              <a:t>Songs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Stellt</a:t>
            </a:r>
            <a:r>
              <a:rPr lang="cs-CZ" dirty="0"/>
              <a:t> </a:t>
            </a:r>
            <a:r>
              <a:rPr lang="cs-CZ" dirty="0" err="1"/>
              <a:t>euch</a:t>
            </a:r>
            <a:r>
              <a:rPr lang="cs-CZ" dirty="0"/>
              <a:t> vor,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Adel</a:t>
            </a:r>
            <a:r>
              <a:rPr lang="cs-CZ" dirty="0"/>
              <a:t> </a:t>
            </a:r>
            <a:r>
              <a:rPr lang="cs-CZ" dirty="0" err="1"/>
              <a:t>Tawil</a:t>
            </a:r>
            <a:r>
              <a:rPr lang="cs-CZ" dirty="0"/>
              <a:t> </a:t>
            </a:r>
            <a:r>
              <a:rPr lang="cs-CZ" dirty="0" err="1"/>
              <a:t>jetzt</a:t>
            </a:r>
            <a:r>
              <a:rPr lang="cs-CZ" dirty="0"/>
              <a:t> </a:t>
            </a:r>
            <a:r>
              <a:rPr lang="cs-CZ" dirty="0" err="1"/>
              <a:t>entscheiden</a:t>
            </a:r>
            <a:r>
              <a:rPr lang="cs-CZ" dirty="0"/>
              <a:t> soll, </a:t>
            </a:r>
            <a:r>
              <a:rPr lang="cs-CZ" dirty="0" err="1"/>
              <a:t>welches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diesen</a:t>
            </a:r>
            <a:r>
              <a:rPr lang="cs-CZ" dirty="0"/>
              <a:t> </a:t>
            </a:r>
            <a:r>
              <a:rPr lang="cs-CZ" dirty="0" err="1"/>
              <a:t>Liedern</a:t>
            </a:r>
            <a:r>
              <a:rPr lang="cs-CZ" dirty="0"/>
              <a:t> </a:t>
            </a:r>
            <a:r>
              <a:rPr lang="cs-CZ" dirty="0" err="1"/>
              <a:t>zuerst</a:t>
            </a:r>
            <a:r>
              <a:rPr lang="cs-CZ" dirty="0"/>
              <a:t> </a:t>
            </a:r>
            <a:r>
              <a:rPr lang="cs-CZ" dirty="0" err="1"/>
              <a:t>veröffentlicht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soll. </a:t>
            </a:r>
            <a:r>
              <a:rPr lang="cs-CZ" dirty="0" err="1"/>
              <a:t>Sammelt</a:t>
            </a:r>
            <a:r>
              <a:rPr lang="cs-CZ" dirty="0"/>
              <a:t> </a:t>
            </a:r>
            <a:r>
              <a:rPr lang="cs-CZ" dirty="0" err="1"/>
              <a:t>Gründe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erste</a:t>
            </a:r>
            <a:r>
              <a:rPr lang="cs-CZ" dirty="0"/>
              <a:t> oder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zweite</a:t>
            </a:r>
            <a:r>
              <a:rPr lang="cs-CZ" dirty="0"/>
              <a:t> </a:t>
            </a:r>
            <a:r>
              <a:rPr lang="cs-CZ" dirty="0" smtClean="0"/>
              <a:t>Video.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137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Prezentace aplikace PowerPoint</vt:lpstr>
      <vt:lpstr>Lieder</vt:lpstr>
      <vt:lpstr>Wer ist Adel Tawil?</vt:lpstr>
      <vt:lpstr>Adel Tawil</vt:lpstr>
      <vt:lpstr>Aschenflug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Katka</dc:creator>
  <cp:lastModifiedBy>TOMAS</cp:lastModifiedBy>
  <cp:revision>5</cp:revision>
  <dcterms:created xsi:type="dcterms:W3CDTF">2014-02-25T22:14:10Z</dcterms:created>
  <dcterms:modified xsi:type="dcterms:W3CDTF">2014-02-26T10:31:03Z</dcterms:modified>
</cp:coreProperties>
</file>