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64" r:id="rId6"/>
    <p:sldId id="263" r:id="rId7"/>
    <p:sldId id="261" r:id="rId8"/>
    <p:sldId id="260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cxnSp>
        <p:nvCxnSpPr>
          <p:cNvPr id="10" name="Přímá spojnice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5.3.2014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ZPJlyRv_IG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2" descr="https://encrypted-tbn1.gstatic.com/images?q=tbn:ANd9GcScOGyVzan6ahCclvBbj29cUbFfepXlyrmwjbdQE1F447AmM5n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-33754"/>
            <a:ext cx="5976664" cy="6891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1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Hip-hop-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Elektropunk-Formation</a:t>
            </a:r>
            <a:r>
              <a:rPr lang="cs-CZ" dirty="0"/>
              <a:t> </a:t>
            </a:r>
            <a:r>
              <a:rPr lang="cs-CZ" dirty="0" err="1"/>
              <a:t>aus</a:t>
            </a:r>
            <a:r>
              <a:rPr lang="cs-CZ" dirty="0"/>
              <a:t> Hamburg</a:t>
            </a:r>
          </a:p>
          <a:p>
            <a:r>
              <a:rPr lang="cs-CZ" dirty="0" err="1" smtClean="0"/>
              <a:t>gegründet</a:t>
            </a:r>
            <a:r>
              <a:rPr lang="cs-CZ" dirty="0" smtClean="0"/>
              <a:t> </a:t>
            </a:r>
            <a:r>
              <a:rPr lang="cs-CZ" dirty="0"/>
              <a:t>1997</a:t>
            </a:r>
          </a:p>
          <a:p>
            <a:r>
              <a:rPr lang="cs-CZ" dirty="0"/>
              <a:t>Band: </a:t>
            </a:r>
            <a:r>
              <a:rPr lang="cs-CZ" b="1" dirty="0"/>
              <a:t>MC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Sänger</a:t>
            </a:r>
            <a:r>
              <a:rPr lang="cs-CZ" dirty="0"/>
              <a:t> – </a:t>
            </a:r>
            <a:r>
              <a:rPr lang="cs-CZ" dirty="0" err="1"/>
              <a:t>Kryptic</a:t>
            </a:r>
            <a:r>
              <a:rPr lang="cs-CZ" dirty="0"/>
              <a:t> </a:t>
            </a:r>
            <a:r>
              <a:rPr lang="cs-CZ" dirty="0" err="1"/>
              <a:t>Joe</a:t>
            </a:r>
            <a:r>
              <a:rPr lang="cs-CZ" dirty="0"/>
              <a:t> (Philipp </a:t>
            </a:r>
            <a:r>
              <a:rPr lang="cs-CZ" dirty="0" err="1"/>
              <a:t>Grütering</a:t>
            </a:r>
            <a:r>
              <a:rPr lang="cs-CZ" dirty="0"/>
              <a:t>), </a:t>
            </a:r>
            <a:r>
              <a:rPr lang="cs-CZ" b="1" dirty="0"/>
              <a:t>Bass</a:t>
            </a:r>
            <a:r>
              <a:rPr lang="cs-CZ" dirty="0"/>
              <a:t> – Sebastian „</a:t>
            </a:r>
            <a:r>
              <a:rPr lang="cs-CZ" dirty="0" err="1"/>
              <a:t>Porky</a:t>
            </a:r>
            <a:r>
              <a:rPr lang="cs-CZ" dirty="0"/>
              <a:t>“ </a:t>
            </a:r>
            <a:r>
              <a:rPr lang="cs-CZ" dirty="0" err="1"/>
              <a:t>Dürre</a:t>
            </a:r>
            <a:r>
              <a:rPr lang="cs-CZ" dirty="0"/>
              <a:t>  </a:t>
            </a:r>
          </a:p>
          <a:p>
            <a:r>
              <a:rPr lang="cs-CZ" b="1" dirty="0" smtClean="0"/>
              <a:t>MC</a:t>
            </a:r>
            <a:r>
              <a:rPr lang="cs-CZ" dirty="0" smtClean="0"/>
              <a:t> </a:t>
            </a:r>
            <a:r>
              <a:rPr lang="cs-CZ" dirty="0" err="1"/>
              <a:t>Ferris</a:t>
            </a:r>
            <a:r>
              <a:rPr lang="cs-CZ" dirty="0"/>
              <a:t> </a:t>
            </a:r>
            <a:r>
              <a:rPr lang="cs-CZ" dirty="0" err="1"/>
              <a:t>Hilton</a:t>
            </a:r>
            <a:r>
              <a:rPr lang="cs-CZ" dirty="0"/>
              <a:t>, </a:t>
            </a:r>
            <a:r>
              <a:rPr lang="cs-CZ" b="1" dirty="0"/>
              <a:t>DJ – </a:t>
            </a:r>
            <a:r>
              <a:rPr lang="cs-CZ" dirty="0"/>
              <a:t>DJ </a:t>
            </a:r>
            <a:r>
              <a:rPr lang="cs-CZ" dirty="0" err="1"/>
              <a:t>Phono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 err="1" smtClean="0"/>
              <a:t>ironische</a:t>
            </a:r>
            <a:r>
              <a:rPr lang="cs-CZ" dirty="0"/>
              <a:t>, </a:t>
            </a:r>
            <a:r>
              <a:rPr lang="cs-CZ" dirty="0" err="1"/>
              <a:t>humorvolle</a:t>
            </a:r>
            <a:r>
              <a:rPr lang="cs-CZ" dirty="0"/>
              <a:t> Texte</a:t>
            </a:r>
          </a:p>
          <a:p>
            <a:r>
              <a:rPr lang="cs-CZ" dirty="0" err="1" smtClean="0"/>
              <a:t>bunte</a:t>
            </a:r>
            <a:r>
              <a:rPr lang="cs-CZ" dirty="0" smtClean="0"/>
              <a:t> </a:t>
            </a:r>
            <a:r>
              <a:rPr lang="cs-CZ" dirty="0" err="1"/>
              <a:t>Shows</a:t>
            </a:r>
            <a:endParaRPr lang="cs-CZ" dirty="0"/>
          </a:p>
          <a:p>
            <a:r>
              <a:rPr lang="cs-CZ" dirty="0" err="1" smtClean="0"/>
              <a:t>Durchbruch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i="1" dirty="0"/>
              <a:t>Bon </a:t>
            </a:r>
            <a:r>
              <a:rPr lang="cs-CZ" i="1" dirty="0" err="1"/>
              <a:t>Voyage</a:t>
            </a:r>
            <a:r>
              <a:rPr lang="cs-CZ" i="1" dirty="0"/>
              <a:t> </a:t>
            </a:r>
            <a:r>
              <a:rPr lang="cs-CZ" dirty="0"/>
              <a:t>(</a:t>
            </a:r>
            <a:r>
              <a:rPr lang="cs-CZ" dirty="0" err="1"/>
              <a:t>Jahre</a:t>
            </a:r>
            <a:r>
              <a:rPr lang="cs-CZ" dirty="0"/>
              <a:t> 2000) </a:t>
            </a:r>
            <a:r>
              <a:rPr lang="cs-CZ" dirty="0" err="1"/>
              <a:t>und</a:t>
            </a:r>
            <a:r>
              <a:rPr lang="cs-CZ" dirty="0"/>
              <a:t> 2006 </a:t>
            </a:r>
            <a:r>
              <a:rPr lang="cs-CZ" dirty="0" err="1"/>
              <a:t>mit</a:t>
            </a:r>
            <a:r>
              <a:rPr lang="cs-CZ" dirty="0"/>
              <a:t> Single </a:t>
            </a:r>
            <a:r>
              <a:rPr lang="cs-CZ" i="1" dirty="0" err="1"/>
              <a:t>Remmidemmi</a:t>
            </a:r>
            <a:r>
              <a:rPr lang="cs-CZ" i="1" dirty="0"/>
              <a:t> (</a:t>
            </a:r>
            <a:r>
              <a:rPr lang="cs-CZ" i="1" dirty="0" err="1"/>
              <a:t>Yippie</a:t>
            </a:r>
            <a:r>
              <a:rPr lang="cs-CZ" i="1" dirty="0"/>
              <a:t>! </a:t>
            </a:r>
            <a:r>
              <a:rPr lang="cs-CZ" i="1" dirty="0" err="1"/>
              <a:t>Yippie</a:t>
            </a:r>
            <a:r>
              <a:rPr lang="cs-CZ" i="1" dirty="0"/>
              <a:t>! </a:t>
            </a:r>
            <a:r>
              <a:rPr lang="cs-CZ" i="1" dirty="0" err="1"/>
              <a:t>Yeah</a:t>
            </a:r>
            <a:r>
              <a:rPr lang="cs-CZ" i="1" dirty="0"/>
              <a:t>!)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Deichkind</a:t>
            </a:r>
            <a:endParaRPr lang="cs-CZ" dirty="0"/>
          </a:p>
        </p:txBody>
      </p:sp>
      <p:pic>
        <p:nvPicPr>
          <p:cNvPr id="2050" name="Picture 2" descr="http://payload.cargocollective.com/1/2/84733/1188209/deichkind_benwolf_0523-15_9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-387425"/>
            <a:ext cx="3600400" cy="282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2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491" y="206896"/>
            <a:ext cx="8229600" cy="4572000"/>
          </a:xfrm>
        </p:spPr>
        <p:txBody>
          <a:bodyPr/>
          <a:lstStyle/>
          <a:p>
            <a:r>
              <a:rPr lang="cs-CZ" b="1" dirty="0"/>
              <a:t>Alben</a:t>
            </a:r>
            <a:r>
              <a:rPr lang="cs-CZ" dirty="0"/>
              <a:t>: 2000 </a:t>
            </a:r>
            <a:r>
              <a:rPr lang="cs-CZ" dirty="0" err="1"/>
              <a:t>Bitte</a:t>
            </a:r>
            <a:r>
              <a:rPr lang="cs-CZ" dirty="0"/>
              <a:t> </a:t>
            </a:r>
            <a:r>
              <a:rPr lang="cs-CZ" dirty="0" err="1"/>
              <a:t>ziehen</a:t>
            </a:r>
            <a:r>
              <a:rPr lang="cs-CZ" dirty="0"/>
              <a:t> </a:t>
            </a:r>
            <a:r>
              <a:rPr lang="cs-CZ" dirty="0" err="1"/>
              <a:t>Sie</a:t>
            </a:r>
            <a:r>
              <a:rPr lang="cs-CZ" dirty="0"/>
              <a:t> durch</a:t>
            </a:r>
          </a:p>
          <a:p>
            <a:r>
              <a:rPr lang="cs-CZ" dirty="0"/>
              <a:t>	2002 </a:t>
            </a:r>
            <a:r>
              <a:rPr lang="cs-CZ" dirty="0" err="1"/>
              <a:t>Noch</a:t>
            </a:r>
            <a:r>
              <a:rPr lang="cs-CZ" dirty="0"/>
              <a:t> </a:t>
            </a:r>
            <a:r>
              <a:rPr lang="cs-CZ" dirty="0" err="1"/>
              <a:t>fünf</a:t>
            </a:r>
            <a:r>
              <a:rPr lang="cs-CZ" dirty="0"/>
              <a:t> </a:t>
            </a:r>
            <a:r>
              <a:rPr lang="cs-CZ" dirty="0" err="1"/>
              <a:t>Minuten</a:t>
            </a:r>
            <a:r>
              <a:rPr lang="cs-CZ" dirty="0"/>
              <a:t>, </a:t>
            </a:r>
            <a:r>
              <a:rPr lang="cs-CZ" dirty="0" err="1"/>
              <a:t>Mutti</a:t>
            </a:r>
            <a:r>
              <a:rPr lang="cs-CZ" dirty="0"/>
              <a:t>!</a:t>
            </a:r>
          </a:p>
          <a:p>
            <a:r>
              <a:rPr lang="cs-CZ" dirty="0"/>
              <a:t>	2006 </a:t>
            </a:r>
            <a:r>
              <a:rPr lang="cs-CZ" dirty="0" err="1"/>
              <a:t>Aufstand</a:t>
            </a:r>
            <a:r>
              <a:rPr lang="cs-CZ" dirty="0"/>
              <a:t> </a:t>
            </a:r>
            <a:r>
              <a:rPr lang="cs-CZ" dirty="0" err="1"/>
              <a:t>im</a:t>
            </a:r>
            <a:r>
              <a:rPr lang="cs-CZ" dirty="0"/>
              <a:t> </a:t>
            </a:r>
            <a:r>
              <a:rPr lang="cs-CZ" dirty="0" err="1"/>
              <a:t>Schlaraffenland</a:t>
            </a:r>
            <a:endParaRPr lang="cs-CZ" dirty="0"/>
          </a:p>
          <a:p>
            <a:r>
              <a:rPr lang="cs-CZ" dirty="0"/>
              <a:t>	2008 </a:t>
            </a:r>
            <a:r>
              <a:rPr lang="cs-CZ" dirty="0" err="1"/>
              <a:t>Arbeit</a:t>
            </a:r>
            <a:r>
              <a:rPr lang="cs-CZ" dirty="0"/>
              <a:t> </a:t>
            </a:r>
            <a:r>
              <a:rPr lang="cs-CZ" dirty="0" err="1"/>
              <a:t>nervt</a:t>
            </a:r>
            <a:endParaRPr lang="cs-CZ" dirty="0"/>
          </a:p>
          <a:p>
            <a:r>
              <a:rPr lang="cs-CZ" dirty="0"/>
              <a:t>	2012 </a:t>
            </a:r>
            <a:r>
              <a:rPr lang="cs-CZ" dirty="0" err="1"/>
              <a:t>Befehl</a:t>
            </a:r>
            <a:r>
              <a:rPr lang="cs-CZ" dirty="0"/>
              <a:t> von </a:t>
            </a:r>
            <a:r>
              <a:rPr lang="cs-CZ" dirty="0" err="1"/>
              <a:t>ganz</a:t>
            </a:r>
            <a:r>
              <a:rPr lang="cs-CZ" dirty="0"/>
              <a:t> </a:t>
            </a:r>
            <a:r>
              <a:rPr lang="cs-CZ" dirty="0" err="1"/>
              <a:t>unten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http://partysan.net/files/2012/02/Deichkind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09390"/>
            <a:ext cx="4608512" cy="288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musiksocke.de/wp-content/uploads/2008/11/deichkind-arbeit-nerv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291" y="2636912"/>
            <a:ext cx="4221088" cy="422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95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45360"/>
          </a:xfrm>
        </p:spPr>
        <p:txBody>
          <a:bodyPr>
            <a:normAutofit/>
          </a:bodyPr>
          <a:lstStyle/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bedeutet</a:t>
            </a:r>
            <a:r>
              <a:rPr lang="cs-CZ" dirty="0" smtClean="0"/>
              <a:t> </a:t>
            </a:r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Wortverbindung</a:t>
            </a:r>
            <a:r>
              <a:rPr lang="cs-CZ" dirty="0" smtClean="0"/>
              <a:t>? </a:t>
            </a:r>
          </a:p>
          <a:p>
            <a:pPr lvl="0"/>
            <a:r>
              <a:rPr lang="cs-CZ" dirty="0" err="1" smtClean="0"/>
              <a:t>Worüber</a:t>
            </a:r>
            <a:r>
              <a:rPr lang="cs-CZ" dirty="0" smtClean="0"/>
              <a:t> </a:t>
            </a:r>
            <a:r>
              <a:rPr lang="cs-CZ" dirty="0" err="1" smtClean="0"/>
              <a:t>handelt</a:t>
            </a:r>
            <a:r>
              <a:rPr lang="cs-CZ" dirty="0" smtClean="0"/>
              <a:t> der Text? </a:t>
            </a:r>
            <a:r>
              <a:rPr lang="cs-CZ" dirty="0" err="1" smtClean="0"/>
              <a:t>Wozu</a:t>
            </a:r>
            <a:r>
              <a:rPr lang="cs-CZ" dirty="0" smtClean="0"/>
              <a:t> </a:t>
            </a:r>
            <a:r>
              <a:rPr lang="cs-CZ" dirty="0" err="1" smtClean="0"/>
              <a:t>dient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? </a:t>
            </a:r>
          </a:p>
          <a:p>
            <a:pPr lvl="0"/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Zuhörer</a:t>
            </a:r>
            <a:r>
              <a:rPr lang="cs-CZ" dirty="0" smtClean="0"/>
              <a:t> </a:t>
            </a:r>
            <a:r>
              <a:rPr lang="cs-CZ" dirty="0" err="1" smtClean="0"/>
              <a:t>erwartet</a:t>
            </a:r>
            <a:r>
              <a:rPr lang="cs-CZ" dirty="0" smtClean="0"/>
              <a:t>? </a:t>
            </a:r>
          </a:p>
          <a:p>
            <a:pPr lvl="0"/>
            <a:r>
              <a:rPr lang="cs-CZ" dirty="0" err="1" smtClean="0"/>
              <a:t>Ordnet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Wörter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</a:t>
            </a:r>
            <a:r>
              <a:rPr lang="cs-CZ" dirty="0" err="1" smtClean="0"/>
              <a:t>Definitionen</a:t>
            </a:r>
            <a:r>
              <a:rPr lang="cs-CZ" dirty="0" smtClean="0"/>
              <a:t>!</a:t>
            </a:r>
          </a:p>
          <a:p>
            <a:pPr lvl="0"/>
            <a:r>
              <a:rPr lang="cs-CZ" dirty="0" err="1" smtClean="0"/>
              <a:t>Gruppenarbeit</a:t>
            </a:r>
            <a:r>
              <a:rPr lang="cs-CZ" dirty="0" smtClean="0"/>
              <a:t>: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Video </a:t>
            </a:r>
            <a:r>
              <a:rPr lang="cs-CZ" dirty="0" err="1" smtClean="0"/>
              <a:t>würde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Text </a:t>
            </a:r>
            <a:r>
              <a:rPr lang="cs-CZ" dirty="0" err="1" smtClean="0"/>
              <a:t>passen</a:t>
            </a:r>
            <a:r>
              <a:rPr lang="cs-CZ" dirty="0" smtClean="0"/>
              <a:t>? </a:t>
            </a:r>
            <a:r>
              <a:rPr lang="cs-CZ" dirty="0" err="1" smtClean="0"/>
              <a:t>Schlagt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/>
              <a:t> </a:t>
            </a:r>
            <a:r>
              <a:rPr lang="cs-CZ" dirty="0" err="1" smtClean="0"/>
              <a:t>Konzept</a:t>
            </a:r>
            <a:r>
              <a:rPr lang="cs-CZ" dirty="0" smtClean="0"/>
              <a:t> vor!</a:t>
            </a:r>
          </a:p>
          <a:p>
            <a:pPr lvl="0"/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wikrt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Video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euch</a:t>
            </a:r>
            <a:r>
              <a:rPr lang="cs-CZ" dirty="0" smtClean="0"/>
              <a:t>? </a:t>
            </a:r>
            <a:r>
              <a:rPr lang="cs-CZ" dirty="0" err="1" smtClean="0"/>
              <a:t>Passt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zum</a:t>
            </a:r>
            <a:r>
              <a:rPr lang="cs-CZ" dirty="0" smtClean="0"/>
              <a:t> Text? </a:t>
            </a:r>
            <a:r>
              <a:rPr lang="cs-CZ" dirty="0" err="1" smtClean="0"/>
              <a:t>Welche</a:t>
            </a:r>
            <a:r>
              <a:rPr lang="cs-CZ" dirty="0" smtClean="0"/>
              <a:t> </a:t>
            </a:r>
            <a:r>
              <a:rPr lang="cs-CZ" dirty="0" err="1" smtClean="0"/>
              <a:t>Effekte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benutzt</a:t>
            </a:r>
            <a:r>
              <a:rPr lang="cs-CZ" dirty="0" smtClean="0"/>
              <a:t>? </a:t>
            </a:r>
          </a:p>
          <a:p>
            <a:pPr marL="0" lv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Bück</a:t>
            </a:r>
            <a:r>
              <a:rPr lang="cs-CZ" dirty="0" smtClean="0"/>
              <a:t> </a:t>
            </a:r>
            <a:r>
              <a:rPr lang="cs-CZ" dirty="0" err="1" smtClean="0"/>
              <a:t>dich</a:t>
            </a:r>
            <a:r>
              <a:rPr lang="cs-CZ" dirty="0" smtClean="0"/>
              <a:t> hoch (2012)</a:t>
            </a:r>
            <a:endParaRPr lang="cs-CZ" dirty="0"/>
          </a:p>
        </p:txBody>
      </p:sp>
      <p:pic>
        <p:nvPicPr>
          <p:cNvPr id="6146" name="Picture 2" descr="http://2.bp.blogspot.com/-j4n9ozqJ6pU/TyfqN_doL_I/AAAAAAAABmE/M0EYakrfjRs/s1600/Deichkind+-+B%C3%BCck-dich-ho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-8772"/>
            <a:ext cx="2682297" cy="2545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9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fontAlgn="base"/>
            <a:endParaRPr lang="cs-CZ" b="1" dirty="0" smtClean="0"/>
          </a:p>
          <a:p>
            <a:pPr fontAlgn="base"/>
            <a:r>
              <a:rPr lang="de-DE" b="1" dirty="0" smtClean="0"/>
              <a:t>Ordne </a:t>
            </a:r>
            <a:r>
              <a:rPr lang="de-DE" b="1" dirty="0"/>
              <a:t>zu!</a:t>
            </a:r>
            <a:endParaRPr lang="cs-CZ" dirty="0"/>
          </a:p>
          <a:p>
            <a:pPr fontAlgn="base"/>
            <a:r>
              <a:rPr lang="de-DE" dirty="0"/>
              <a:t>schlapp			</a:t>
            </a:r>
            <a:r>
              <a:rPr lang="cs-CZ" dirty="0" err="1"/>
              <a:t>Gerät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Schieben</a:t>
            </a:r>
            <a:endParaRPr lang="cs-CZ" dirty="0"/>
          </a:p>
          <a:p>
            <a:r>
              <a:rPr lang="de-DE" dirty="0"/>
              <a:t>quetschen			</a:t>
            </a:r>
            <a:r>
              <a:rPr lang="cs-CZ" dirty="0"/>
              <a:t>(</a:t>
            </a:r>
            <a:r>
              <a:rPr lang="cs-CZ" dirty="0" err="1"/>
              <a:t>salopp</a:t>
            </a:r>
            <a:r>
              <a:rPr lang="cs-CZ" dirty="0"/>
              <a:t>) der </a:t>
            </a:r>
            <a:r>
              <a:rPr lang="cs-CZ" dirty="0" err="1"/>
              <a:t>Mund</a:t>
            </a:r>
            <a:endParaRPr lang="cs-CZ" dirty="0"/>
          </a:p>
          <a:p>
            <a:r>
              <a:rPr lang="de-DE" dirty="0"/>
              <a:t>e Schnauze		</a:t>
            </a:r>
            <a:r>
              <a:rPr lang="cs-CZ" dirty="0" smtClean="0"/>
              <a:t>	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/>
              <a:t>einer</a:t>
            </a:r>
            <a:r>
              <a:rPr lang="cs-CZ" dirty="0"/>
              <a:t> </a:t>
            </a:r>
            <a:r>
              <a:rPr lang="cs-CZ" dirty="0" err="1"/>
              <a:t>größeren</a:t>
            </a:r>
            <a:r>
              <a:rPr lang="cs-CZ" dirty="0"/>
              <a:t> </a:t>
            </a:r>
            <a:r>
              <a:rPr lang="cs-CZ" dirty="0" err="1"/>
              <a:t>Gruppe</a:t>
            </a:r>
            <a:r>
              <a:rPr lang="cs-CZ" dirty="0"/>
              <a:t> nach </a:t>
            </a:r>
            <a:r>
              <a:rPr lang="cs-CZ" dirty="0" err="1"/>
              <a:t>kritischer</a:t>
            </a:r>
            <a:r>
              <a:rPr lang="cs-CZ" dirty="0"/>
              <a:t> </a:t>
            </a:r>
            <a:r>
              <a:rPr lang="cs-CZ" dirty="0" smtClean="0"/>
              <a:t>				</a:t>
            </a:r>
            <a:r>
              <a:rPr lang="cs-CZ" dirty="0" err="1" smtClean="0"/>
              <a:t>Prüfung</a:t>
            </a:r>
            <a:r>
              <a:rPr lang="cs-CZ" dirty="0" smtClean="0"/>
              <a:t> </a:t>
            </a:r>
            <a:r>
              <a:rPr lang="cs-CZ" dirty="0" err="1"/>
              <a:t>als</a:t>
            </a:r>
            <a:r>
              <a:rPr lang="cs-CZ" dirty="0"/>
              <a:t> </a:t>
            </a:r>
            <a:r>
              <a:rPr lang="cs-CZ" dirty="0" err="1"/>
              <a:t>geeignet</a:t>
            </a:r>
            <a:r>
              <a:rPr lang="cs-CZ" dirty="0"/>
              <a:t> </a:t>
            </a:r>
            <a:r>
              <a:rPr lang="cs-CZ" dirty="0" err="1"/>
              <a:t>auswählen</a:t>
            </a:r>
            <a:endParaRPr lang="cs-CZ" dirty="0"/>
          </a:p>
          <a:p>
            <a:pPr fontAlgn="base"/>
            <a:r>
              <a:rPr lang="de-DE" dirty="0"/>
              <a:t>grämen			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Lebewesen</a:t>
            </a:r>
            <a:r>
              <a:rPr lang="cs-CZ" dirty="0"/>
              <a:t> </a:t>
            </a:r>
            <a:r>
              <a:rPr lang="cs-CZ" dirty="0" err="1"/>
              <a:t>bewusst</a:t>
            </a:r>
            <a:r>
              <a:rPr lang="cs-CZ" dirty="0"/>
              <a:t> </a:t>
            </a:r>
            <a:r>
              <a:rPr lang="cs-CZ" dirty="0" err="1"/>
              <a:t>körperliche</a:t>
            </a:r>
            <a:r>
              <a:rPr lang="cs-CZ" dirty="0"/>
              <a:t> </a:t>
            </a:r>
            <a:r>
              <a:rPr lang="cs-CZ" dirty="0" smtClean="0"/>
              <a:t>					</a:t>
            </a:r>
            <a:r>
              <a:rPr lang="cs-CZ" dirty="0" err="1" smtClean="0"/>
              <a:t>Schmerzen</a:t>
            </a:r>
            <a:r>
              <a:rPr lang="cs-CZ" dirty="0" smtClean="0"/>
              <a:t> </a:t>
            </a:r>
            <a:r>
              <a:rPr lang="cs-CZ" dirty="0" err="1"/>
              <a:t>zufügen</a:t>
            </a:r>
            <a:r>
              <a:rPr lang="cs-CZ" dirty="0"/>
              <a:t>, es </a:t>
            </a:r>
            <a:r>
              <a:rPr lang="cs-CZ" dirty="0" err="1"/>
              <a:t>misshandeln</a:t>
            </a:r>
            <a:endParaRPr lang="cs-CZ" dirty="0"/>
          </a:p>
          <a:p>
            <a:pPr fontAlgn="base"/>
            <a:r>
              <a:rPr lang="cs-CZ" dirty="0" err="1"/>
              <a:t>schleimen</a:t>
            </a:r>
            <a:r>
              <a:rPr lang="cs-CZ" dirty="0"/>
              <a:t>			</a:t>
            </a:r>
            <a:r>
              <a:rPr lang="cs-CZ" dirty="0" smtClean="0"/>
              <a:t>(</a:t>
            </a:r>
            <a:r>
              <a:rPr lang="cs-CZ" dirty="0" err="1" smtClean="0"/>
              <a:t>umgangssprachlich</a:t>
            </a:r>
            <a:r>
              <a:rPr lang="cs-CZ" dirty="0"/>
              <a:t>) </a:t>
            </a:r>
            <a:r>
              <a:rPr lang="cs-CZ" dirty="0" err="1"/>
              <a:t>schlaff</a:t>
            </a:r>
            <a:r>
              <a:rPr lang="cs-CZ" dirty="0"/>
              <a:t> </a:t>
            </a:r>
            <a:r>
              <a:rPr lang="cs-CZ" dirty="0" err="1"/>
              <a:t>hängend</a:t>
            </a:r>
            <a:r>
              <a:rPr lang="cs-CZ" dirty="0"/>
              <a:t>; </a:t>
            </a:r>
            <a:r>
              <a:rPr lang="cs-CZ" dirty="0" err="1"/>
              <a:t>nicht</a:t>
            </a:r>
            <a:r>
              <a:rPr lang="cs-CZ" dirty="0"/>
              <a:t> </a:t>
            </a:r>
            <a:r>
              <a:rPr lang="cs-CZ" dirty="0" smtClean="0"/>
              <a:t>				</a:t>
            </a:r>
            <a:r>
              <a:rPr lang="cs-CZ" dirty="0" err="1" smtClean="0"/>
              <a:t>straff</a:t>
            </a:r>
            <a:endParaRPr lang="cs-CZ" dirty="0"/>
          </a:p>
          <a:p>
            <a:r>
              <a:rPr lang="cs-CZ" dirty="0" err="1"/>
              <a:t>stechen</a:t>
            </a:r>
            <a:r>
              <a:rPr lang="cs-CZ" dirty="0"/>
              <a:t>			</a:t>
            </a:r>
            <a:r>
              <a:rPr lang="cs-CZ" dirty="0" err="1"/>
              <a:t>schnell</a:t>
            </a:r>
            <a:r>
              <a:rPr lang="cs-CZ" dirty="0"/>
              <a:t> nach </a:t>
            </a:r>
            <a:r>
              <a:rPr lang="cs-CZ" dirty="0" err="1"/>
              <a:t>etwas</a:t>
            </a:r>
            <a:r>
              <a:rPr lang="cs-CZ" dirty="0"/>
              <a:t>, </a:t>
            </a:r>
            <a:r>
              <a:rPr lang="cs-CZ" dirty="0" err="1"/>
              <a:t>irgendwohin</a:t>
            </a:r>
            <a:r>
              <a:rPr lang="cs-CZ" dirty="0"/>
              <a:t> </a:t>
            </a:r>
            <a:r>
              <a:rPr lang="cs-CZ" dirty="0" err="1"/>
              <a:t>greifen</a:t>
            </a:r>
            <a:endParaRPr lang="cs-CZ" dirty="0"/>
          </a:p>
          <a:p>
            <a:pPr fontAlgn="base"/>
            <a:r>
              <a:rPr lang="de-DE" dirty="0"/>
              <a:t>zechen			</a:t>
            </a:r>
            <a:r>
              <a:rPr lang="cs-CZ" dirty="0" err="1"/>
              <a:t>mit</a:t>
            </a:r>
            <a:r>
              <a:rPr lang="cs-CZ" dirty="0"/>
              <a:t> </a:t>
            </a:r>
            <a:r>
              <a:rPr lang="cs-CZ" dirty="0" err="1"/>
              <a:t>Knöpfen</a:t>
            </a:r>
            <a:r>
              <a:rPr lang="cs-CZ" dirty="0"/>
              <a:t> </a:t>
            </a:r>
            <a:r>
              <a:rPr lang="cs-CZ" dirty="0" err="1"/>
              <a:t>öffnen</a:t>
            </a:r>
            <a:r>
              <a:rPr lang="cs-CZ" dirty="0"/>
              <a:t> oder </a:t>
            </a:r>
            <a:r>
              <a:rPr lang="cs-CZ" dirty="0" err="1"/>
              <a:t>schließen</a:t>
            </a:r>
            <a:endParaRPr lang="cs-CZ" dirty="0"/>
          </a:p>
          <a:p>
            <a:pPr fontAlgn="base"/>
            <a:r>
              <a:rPr lang="cs-CZ" dirty="0" err="1"/>
              <a:t>knöpfen</a:t>
            </a:r>
            <a:r>
              <a:rPr lang="cs-CZ" dirty="0"/>
              <a:t>			</a:t>
            </a:r>
            <a:r>
              <a:rPr lang="cs-CZ" dirty="0" err="1"/>
              <a:t>sehr</a:t>
            </a:r>
            <a:r>
              <a:rPr lang="cs-CZ" dirty="0"/>
              <a:t> </a:t>
            </a:r>
            <a:r>
              <a:rPr lang="cs-CZ" dirty="0" err="1"/>
              <a:t>traurig</a:t>
            </a:r>
            <a:r>
              <a:rPr lang="cs-CZ" dirty="0"/>
              <a:t> </a:t>
            </a:r>
            <a:r>
              <a:rPr lang="cs-CZ" dirty="0" err="1"/>
              <a:t>werden</a:t>
            </a:r>
            <a:endParaRPr lang="cs-CZ" dirty="0"/>
          </a:p>
          <a:p>
            <a:pPr fontAlgn="base"/>
            <a:r>
              <a:rPr lang="de-DE" dirty="0"/>
              <a:t>e Schippe			</a:t>
            </a:r>
            <a:r>
              <a:rPr lang="cs-CZ" dirty="0" err="1" smtClean="0"/>
              <a:t>unter</a:t>
            </a:r>
            <a:r>
              <a:rPr lang="cs-CZ" dirty="0" smtClean="0"/>
              <a:t> </a:t>
            </a:r>
            <a:r>
              <a:rPr lang="cs-CZ" dirty="0" err="1"/>
              <a:t>Anwendung</a:t>
            </a:r>
            <a:r>
              <a:rPr lang="cs-CZ" dirty="0"/>
              <a:t> von Kraft oder </a:t>
            </a:r>
            <a:r>
              <a:rPr lang="cs-CZ" dirty="0" err="1"/>
              <a:t>Gewalt</a:t>
            </a:r>
            <a:r>
              <a:rPr lang="cs-CZ" dirty="0"/>
              <a:t> </a:t>
            </a:r>
            <a:r>
              <a:rPr lang="cs-CZ" dirty="0" err="1"/>
              <a:t>fest</a:t>
            </a:r>
            <a:r>
              <a:rPr lang="cs-CZ" dirty="0"/>
              <a:t> </a:t>
            </a:r>
            <a:r>
              <a:rPr lang="cs-CZ" dirty="0" smtClean="0"/>
              <a:t>				</a:t>
            </a:r>
            <a:r>
              <a:rPr lang="cs-CZ" dirty="0" err="1" smtClean="0"/>
              <a:t>gegen</a:t>
            </a:r>
            <a:r>
              <a:rPr lang="cs-CZ" dirty="0" smtClean="0"/>
              <a:t> </a:t>
            </a:r>
            <a:r>
              <a:rPr lang="cs-CZ" dirty="0" err="1"/>
              <a:t>etwas</a:t>
            </a:r>
            <a:r>
              <a:rPr lang="cs-CZ" dirty="0"/>
              <a:t> </a:t>
            </a:r>
            <a:r>
              <a:rPr lang="cs-CZ" dirty="0" err="1"/>
              <a:t>pressen</a:t>
            </a:r>
            <a:endParaRPr lang="cs-CZ" dirty="0"/>
          </a:p>
          <a:p>
            <a:r>
              <a:rPr lang="de-DE" dirty="0"/>
              <a:t>verbiegen			</a:t>
            </a:r>
            <a:r>
              <a:rPr lang="cs-CZ" dirty="0" err="1"/>
              <a:t>schmeichelnd</a:t>
            </a:r>
            <a:r>
              <a:rPr lang="cs-CZ" dirty="0"/>
              <a:t>, </a:t>
            </a:r>
            <a:r>
              <a:rPr lang="cs-CZ" dirty="0" err="1"/>
              <a:t>heuchlerisch</a:t>
            </a:r>
            <a:r>
              <a:rPr lang="cs-CZ" dirty="0"/>
              <a:t> </a:t>
            </a:r>
            <a:r>
              <a:rPr lang="cs-CZ" dirty="0" err="1"/>
              <a:t>reden</a:t>
            </a:r>
            <a:r>
              <a:rPr lang="cs-CZ" dirty="0"/>
              <a:t> oder </a:t>
            </a:r>
            <a:r>
              <a:rPr lang="cs-CZ" dirty="0" smtClean="0"/>
              <a:t>					</a:t>
            </a:r>
            <a:r>
              <a:rPr lang="cs-CZ" dirty="0" err="1" smtClean="0"/>
              <a:t>schreiben</a:t>
            </a:r>
            <a:endParaRPr lang="cs-CZ" dirty="0"/>
          </a:p>
          <a:p>
            <a:pPr fontAlgn="base"/>
            <a:r>
              <a:rPr lang="de-DE" dirty="0"/>
              <a:t>aussieben			</a:t>
            </a:r>
            <a:r>
              <a:rPr lang="cs-CZ" dirty="0" err="1"/>
              <a:t>aus</a:t>
            </a:r>
            <a:r>
              <a:rPr lang="cs-CZ" dirty="0"/>
              <a:t> der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geraten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verlieren</a:t>
            </a:r>
            <a:r>
              <a:rPr lang="cs-CZ" dirty="0"/>
              <a:t>, </a:t>
            </a:r>
            <a:r>
              <a:rPr lang="cs-CZ" dirty="0" smtClean="0"/>
              <a:t>					</a:t>
            </a:r>
            <a:r>
              <a:rPr lang="cs-CZ" dirty="0" err="1" smtClean="0"/>
              <a:t>krumm</a:t>
            </a:r>
            <a:r>
              <a:rPr lang="cs-CZ" dirty="0" smtClean="0"/>
              <a:t> </a:t>
            </a:r>
            <a:r>
              <a:rPr lang="cs-CZ" dirty="0" err="1"/>
              <a:t>werden</a:t>
            </a:r>
            <a:r>
              <a:rPr lang="cs-CZ" dirty="0"/>
              <a:t>,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verformen</a:t>
            </a:r>
            <a:endParaRPr lang="cs-CZ" dirty="0"/>
          </a:p>
          <a:p>
            <a:pPr fontAlgn="base"/>
            <a:r>
              <a:rPr lang="de-DE" dirty="0"/>
              <a:t>stampfen			</a:t>
            </a:r>
            <a:r>
              <a:rPr lang="cs-CZ" dirty="0" err="1"/>
              <a:t>spitz</a:t>
            </a:r>
            <a:r>
              <a:rPr lang="cs-CZ" dirty="0"/>
              <a:t> </a:t>
            </a:r>
            <a:r>
              <a:rPr lang="cs-CZ" dirty="0" err="1"/>
              <a:t>sein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Haut</a:t>
            </a:r>
            <a:r>
              <a:rPr lang="cs-CZ" dirty="0"/>
              <a:t> </a:t>
            </a:r>
            <a:r>
              <a:rPr lang="cs-CZ" dirty="0" err="1"/>
              <a:t>verletzen</a:t>
            </a:r>
            <a:endParaRPr lang="cs-CZ" dirty="0"/>
          </a:p>
          <a:p>
            <a:pPr fontAlgn="base"/>
            <a:r>
              <a:rPr lang="cs-CZ" dirty="0" err="1"/>
              <a:t>quälen</a:t>
            </a:r>
            <a:r>
              <a:rPr lang="cs-CZ" dirty="0"/>
              <a:t>			</a:t>
            </a:r>
            <a:r>
              <a:rPr lang="cs-CZ" dirty="0" err="1"/>
              <a:t>große</a:t>
            </a:r>
            <a:r>
              <a:rPr lang="cs-CZ" dirty="0"/>
              <a:t> </a:t>
            </a:r>
            <a:r>
              <a:rPr lang="cs-CZ" dirty="0" err="1"/>
              <a:t>Menge</a:t>
            </a:r>
            <a:r>
              <a:rPr lang="cs-CZ" dirty="0"/>
              <a:t> Alkohol </a:t>
            </a:r>
            <a:r>
              <a:rPr lang="cs-CZ" dirty="0" err="1"/>
              <a:t>trinken</a:t>
            </a:r>
            <a:endParaRPr lang="cs-CZ" dirty="0"/>
          </a:p>
          <a:p>
            <a:r>
              <a:rPr lang="de-DE" dirty="0"/>
              <a:t>				</a:t>
            </a:r>
            <a:r>
              <a:rPr lang="cs-CZ" dirty="0" err="1"/>
              <a:t>heftig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laut</a:t>
            </a:r>
            <a:r>
              <a:rPr lang="cs-CZ" dirty="0"/>
              <a:t> den </a:t>
            </a:r>
            <a:r>
              <a:rPr lang="cs-CZ" dirty="0" err="1"/>
              <a:t>Fuß</a:t>
            </a:r>
            <a:r>
              <a:rPr lang="cs-CZ" dirty="0"/>
              <a:t> </a:t>
            </a:r>
            <a:r>
              <a:rPr lang="cs-CZ" dirty="0" err="1"/>
              <a:t>auf</a:t>
            </a:r>
            <a:r>
              <a:rPr lang="cs-CZ" dirty="0"/>
              <a:t> den </a:t>
            </a:r>
            <a:r>
              <a:rPr lang="cs-CZ" dirty="0" err="1"/>
              <a:t>Boden</a:t>
            </a:r>
            <a:r>
              <a:rPr lang="cs-CZ" dirty="0"/>
              <a:t> </a:t>
            </a:r>
            <a:r>
              <a:rPr lang="cs-CZ" dirty="0" err="1" smtClean="0"/>
              <a:t>treten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67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de-DE" b="1" dirty="0"/>
              <a:t>Ordne zu</a:t>
            </a:r>
            <a:r>
              <a:rPr lang="de-DE" b="1" dirty="0" smtClean="0"/>
              <a:t>!</a:t>
            </a:r>
            <a:endParaRPr lang="cs-CZ" b="1" dirty="0" smtClean="0"/>
          </a:p>
          <a:p>
            <a:pPr fontAlgn="base"/>
            <a:endParaRPr lang="cs-CZ" sz="2200" dirty="0"/>
          </a:p>
          <a:p>
            <a:pPr fontAlgn="base"/>
            <a:r>
              <a:rPr lang="de-DE" sz="2200" dirty="0"/>
              <a:t>schlapp	</a:t>
            </a:r>
            <a:r>
              <a:rPr lang="cs-CZ" sz="2200" dirty="0" smtClean="0"/>
              <a:t>(</a:t>
            </a:r>
            <a:r>
              <a:rPr lang="cs-CZ" sz="2200" dirty="0" err="1"/>
              <a:t>umgangssprachlich</a:t>
            </a:r>
            <a:r>
              <a:rPr lang="cs-CZ" sz="2200" dirty="0"/>
              <a:t>) </a:t>
            </a:r>
            <a:r>
              <a:rPr lang="cs-CZ" sz="2200" dirty="0" err="1"/>
              <a:t>schlaff</a:t>
            </a:r>
            <a:r>
              <a:rPr lang="cs-CZ" sz="2200" dirty="0"/>
              <a:t> </a:t>
            </a:r>
            <a:r>
              <a:rPr lang="cs-CZ" sz="2200" dirty="0" err="1"/>
              <a:t>hängend</a:t>
            </a:r>
            <a:r>
              <a:rPr lang="cs-CZ" sz="2200" dirty="0"/>
              <a:t>; </a:t>
            </a:r>
            <a:r>
              <a:rPr lang="cs-CZ" sz="2200" dirty="0" err="1"/>
              <a:t>nicht</a:t>
            </a:r>
            <a:r>
              <a:rPr lang="cs-CZ" sz="2200" dirty="0"/>
              <a:t> </a:t>
            </a:r>
            <a:r>
              <a:rPr lang="cs-CZ" sz="2200" dirty="0" err="1"/>
              <a:t>straff</a:t>
            </a:r>
            <a:endParaRPr lang="cs-CZ" sz="2200" dirty="0"/>
          </a:p>
          <a:p>
            <a:pPr fontAlgn="base"/>
            <a:r>
              <a:rPr lang="de-DE" sz="2200" dirty="0"/>
              <a:t>quetschen	</a:t>
            </a:r>
            <a:r>
              <a:rPr lang="cs-CZ" sz="2200" dirty="0" err="1" smtClean="0"/>
              <a:t>unter</a:t>
            </a:r>
            <a:r>
              <a:rPr lang="cs-CZ" sz="2200" dirty="0" smtClean="0"/>
              <a:t> </a:t>
            </a:r>
            <a:r>
              <a:rPr lang="cs-CZ" sz="2200" dirty="0" err="1"/>
              <a:t>Anwendung</a:t>
            </a:r>
            <a:r>
              <a:rPr lang="cs-CZ" sz="2200" dirty="0"/>
              <a:t> von Kraft oder </a:t>
            </a:r>
            <a:r>
              <a:rPr lang="cs-CZ" sz="2200" dirty="0" err="1"/>
              <a:t>Gewalt</a:t>
            </a:r>
            <a:r>
              <a:rPr lang="cs-CZ" sz="2200" dirty="0"/>
              <a:t> </a:t>
            </a:r>
            <a:r>
              <a:rPr lang="cs-CZ" sz="2200" dirty="0" err="1"/>
              <a:t>fest</a:t>
            </a:r>
            <a:r>
              <a:rPr lang="cs-CZ" sz="2200" dirty="0"/>
              <a:t> </a:t>
            </a:r>
            <a:r>
              <a:rPr lang="cs-CZ" sz="2200" dirty="0" err="1"/>
              <a:t>gegen</a:t>
            </a:r>
            <a:r>
              <a:rPr lang="cs-CZ" sz="2200" dirty="0"/>
              <a:t> </a:t>
            </a:r>
            <a:r>
              <a:rPr lang="cs-CZ" sz="2200" dirty="0" err="1"/>
              <a:t>etwas</a:t>
            </a:r>
            <a:r>
              <a:rPr lang="cs-CZ" sz="2200" dirty="0"/>
              <a:t> </a:t>
            </a:r>
            <a:r>
              <a:rPr lang="cs-CZ" sz="2200" dirty="0" smtClean="0"/>
              <a:t>		</a:t>
            </a:r>
            <a:r>
              <a:rPr lang="cs-CZ" sz="2200" dirty="0" err="1" smtClean="0"/>
              <a:t>pressen</a:t>
            </a:r>
            <a:endParaRPr lang="cs-CZ" sz="2200" dirty="0"/>
          </a:p>
          <a:p>
            <a:r>
              <a:rPr lang="de-DE" sz="2200" dirty="0"/>
              <a:t>grapschen 	</a:t>
            </a:r>
            <a:r>
              <a:rPr lang="cs-CZ" sz="2200" dirty="0" err="1" smtClean="0"/>
              <a:t>schnell</a:t>
            </a:r>
            <a:r>
              <a:rPr lang="cs-CZ" sz="2200" dirty="0" smtClean="0"/>
              <a:t> </a:t>
            </a:r>
            <a:r>
              <a:rPr lang="cs-CZ" sz="2200" dirty="0"/>
              <a:t>nach </a:t>
            </a:r>
            <a:r>
              <a:rPr lang="cs-CZ" sz="2200" dirty="0" err="1"/>
              <a:t>etwas</a:t>
            </a:r>
            <a:r>
              <a:rPr lang="cs-CZ" sz="2200" dirty="0"/>
              <a:t>, </a:t>
            </a:r>
            <a:r>
              <a:rPr lang="cs-CZ" sz="2200" dirty="0" err="1"/>
              <a:t>irgendwohin</a:t>
            </a:r>
            <a:r>
              <a:rPr lang="cs-CZ" sz="2200" dirty="0"/>
              <a:t> </a:t>
            </a:r>
            <a:r>
              <a:rPr lang="cs-CZ" sz="2200" dirty="0" err="1"/>
              <a:t>greifen</a:t>
            </a:r>
            <a:endParaRPr lang="cs-CZ" sz="2200" dirty="0"/>
          </a:p>
          <a:p>
            <a:r>
              <a:rPr lang="de-DE" sz="2200" dirty="0"/>
              <a:t>schleimen	</a:t>
            </a:r>
            <a:r>
              <a:rPr lang="cs-CZ" sz="2200" dirty="0" err="1" smtClean="0"/>
              <a:t>schmeichelnd</a:t>
            </a:r>
            <a:r>
              <a:rPr lang="cs-CZ" sz="2200" dirty="0"/>
              <a:t>, </a:t>
            </a:r>
            <a:r>
              <a:rPr lang="cs-CZ" sz="2200" dirty="0" err="1"/>
              <a:t>heuchlerisch</a:t>
            </a:r>
            <a:r>
              <a:rPr lang="cs-CZ" sz="2200" dirty="0"/>
              <a:t> </a:t>
            </a:r>
            <a:r>
              <a:rPr lang="cs-CZ" sz="2200" dirty="0" err="1"/>
              <a:t>reden</a:t>
            </a:r>
            <a:r>
              <a:rPr lang="cs-CZ" sz="2200" dirty="0"/>
              <a:t> oder </a:t>
            </a:r>
            <a:r>
              <a:rPr lang="cs-CZ" sz="2200" dirty="0" err="1"/>
              <a:t>schreiben</a:t>
            </a:r>
            <a:endParaRPr lang="cs-CZ" sz="2200" dirty="0"/>
          </a:p>
          <a:p>
            <a:r>
              <a:rPr lang="de-DE" sz="2200" dirty="0"/>
              <a:t>aussieben	</a:t>
            </a:r>
            <a:r>
              <a:rPr lang="cs-CZ" sz="2200" dirty="0" err="1" smtClean="0"/>
              <a:t>aus</a:t>
            </a:r>
            <a:r>
              <a:rPr lang="cs-CZ" sz="2200" dirty="0" smtClean="0"/>
              <a:t> </a:t>
            </a:r>
            <a:r>
              <a:rPr lang="cs-CZ" sz="2200" dirty="0" err="1"/>
              <a:t>einer</a:t>
            </a:r>
            <a:r>
              <a:rPr lang="cs-CZ" sz="2200" dirty="0"/>
              <a:t> </a:t>
            </a:r>
            <a:r>
              <a:rPr lang="cs-CZ" sz="2200" dirty="0" err="1"/>
              <a:t>größeren</a:t>
            </a:r>
            <a:r>
              <a:rPr lang="cs-CZ" sz="2200" dirty="0"/>
              <a:t> </a:t>
            </a:r>
            <a:r>
              <a:rPr lang="cs-CZ" sz="2200" dirty="0" err="1"/>
              <a:t>Gruppe</a:t>
            </a:r>
            <a:r>
              <a:rPr lang="cs-CZ" sz="2200" dirty="0"/>
              <a:t> nach </a:t>
            </a:r>
            <a:r>
              <a:rPr lang="cs-CZ" sz="2200" dirty="0" err="1"/>
              <a:t>kritischer</a:t>
            </a:r>
            <a:r>
              <a:rPr lang="cs-CZ" sz="2200" dirty="0"/>
              <a:t> </a:t>
            </a:r>
            <a:r>
              <a:rPr lang="cs-CZ" sz="2200" dirty="0" err="1"/>
              <a:t>Prüfung</a:t>
            </a:r>
            <a:r>
              <a:rPr lang="cs-CZ" sz="2200" dirty="0"/>
              <a:t> </a:t>
            </a:r>
            <a:r>
              <a:rPr lang="cs-CZ" sz="2200" dirty="0" err="1"/>
              <a:t>als</a:t>
            </a:r>
            <a:r>
              <a:rPr lang="cs-CZ" sz="2200" dirty="0"/>
              <a:t> </a:t>
            </a:r>
            <a:r>
              <a:rPr lang="cs-CZ" sz="2200" dirty="0" smtClean="0"/>
              <a:t>		</a:t>
            </a:r>
            <a:r>
              <a:rPr lang="cs-CZ" sz="2200" dirty="0" err="1" smtClean="0"/>
              <a:t>geeignet</a:t>
            </a:r>
            <a:r>
              <a:rPr lang="cs-CZ" sz="2200" dirty="0" smtClean="0"/>
              <a:t> </a:t>
            </a:r>
            <a:r>
              <a:rPr lang="cs-CZ" sz="2200" dirty="0" err="1" smtClean="0"/>
              <a:t>auswählen</a:t>
            </a:r>
            <a:endParaRPr lang="cs-CZ" sz="2200" dirty="0"/>
          </a:p>
          <a:p>
            <a:r>
              <a:rPr lang="de-DE" sz="2200" dirty="0"/>
              <a:t>verbiegen	</a:t>
            </a:r>
            <a:r>
              <a:rPr lang="cs-CZ" sz="2200" dirty="0" err="1" smtClean="0"/>
              <a:t>aus</a:t>
            </a:r>
            <a:r>
              <a:rPr lang="cs-CZ" sz="2200" dirty="0" smtClean="0"/>
              <a:t> </a:t>
            </a:r>
            <a:r>
              <a:rPr lang="cs-CZ" sz="2200" dirty="0"/>
              <a:t>der </a:t>
            </a:r>
            <a:r>
              <a:rPr lang="cs-CZ" sz="2200" dirty="0" err="1"/>
              <a:t>Form</a:t>
            </a:r>
            <a:r>
              <a:rPr lang="cs-CZ" sz="2200" dirty="0"/>
              <a:t> </a:t>
            </a:r>
            <a:r>
              <a:rPr lang="cs-CZ" sz="2200" dirty="0" err="1"/>
              <a:t>geraten</a:t>
            </a:r>
            <a:r>
              <a:rPr lang="cs-CZ" sz="2200" dirty="0"/>
              <a:t>, </a:t>
            </a:r>
            <a:r>
              <a:rPr lang="cs-CZ" sz="2200" dirty="0" err="1"/>
              <a:t>die</a:t>
            </a:r>
            <a:r>
              <a:rPr lang="cs-CZ" sz="2200" dirty="0"/>
              <a:t> </a:t>
            </a:r>
            <a:r>
              <a:rPr lang="cs-CZ" sz="2200" dirty="0" err="1"/>
              <a:t>Form</a:t>
            </a:r>
            <a:r>
              <a:rPr lang="cs-CZ" sz="2200" dirty="0"/>
              <a:t> </a:t>
            </a:r>
            <a:r>
              <a:rPr lang="cs-CZ" sz="2200" dirty="0" err="1"/>
              <a:t>verlieren</a:t>
            </a:r>
            <a:r>
              <a:rPr lang="cs-CZ" sz="2200" dirty="0"/>
              <a:t>, </a:t>
            </a:r>
            <a:r>
              <a:rPr lang="cs-CZ" sz="2200" dirty="0" err="1"/>
              <a:t>krumm</a:t>
            </a:r>
            <a:r>
              <a:rPr lang="cs-CZ" sz="2200" dirty="0"/>
              <a:t> </a:t>
            </a:r>
            <a:r>
              <a:rPr lang="cs-CZ" sz="2200" dirty="0" err="1"/>
              <a:t>werden</a:t>
            </a:r>
            <a:r>
              <a:rPr lang="cs-CZ" sz="2200" dirty="0"/>
              <a:t>, </a:t>
            </a:r>
            <a:r>
              <a:rPr lang="cs-CZ" sz="2200" dirty="0" smtClean="0"/>
              <a:t>		</a:t>
            </a:r>
            <a:r>
              <a:rPr lang="cs-CZ" sz="2200" dirty="0" err="1" smtClean="0"/>
              <a:t>sich</a:t>
            </a:r>
            <a:r>
              <a:rPr lang="cs-CZ" sz="2200" dirty="0" smtClean="0"/>
              <a:t> </a:t>
            </a:r>
            <a:r>
              <a:rPr lang="cs-CZ" sz="2200" dirty="0" err="1" smtClean="0"/>
              <a:t>verformen</a:t>
            </a:r>
            <a:endParaRPr lang="cs-CZ" sz="2200" dirty="0"/>
          </a:p>
          <a:p>
            <a:r>
              <a:rPr lang="cs-CZ" sz="2200" dirty="0"/>
              <a:t>e </a:t>
            </a:r>
            <a:r>
              <a:rPr lang="cs-CZ" sz="2200" dirty="0" err="1"/>
              <a:t>Schnauze</a:t>
            </a:r>
            <a:r>
              <a:rPr lang="cs-CZ" sz="2200" dirty="0"/>
              <a:t>	</a:t>
            </a:r>
            <a:r>
              <a:rPr lang="cs-CZ" sz="2200" dirty="0" err="1" smtClean="0"/>
              <a:t>Gerät</a:t>
            </a:r>
            <a:r>
              <a:rPr lang="cs-CZ" sz="2200" dirty="0" smtClean="0"/>
              <a:t> </a:t>
            </a:r>
            <a:r>
              <a:rPr lang="cs-CZ" sz="2200" dirty="0" err="1"/>
              <a:t>zum</a:t>
            </a:r>
            <a:r>
              <a:rPr lang="cs-CZ" sz="2200" dirty="0"/>
              <a:t> </a:t>
            </a:r>
            <a:r>
              <a:rPr lang="cs-CZ" sz="2200" dirty="0" err="1"/>
              <a:t>Schieben</a:t>
            </a:r>
            <a:endParaRPr lang="cs-CZ" sz="2200" dirty="0"/>
          </a:p>
          <a:p>
            <a:r>
              <a:rPr lang="cs-CZ" sz="2200" dirty="0" err="1"/>
              <a:t>stechen</a:t>
            </a:r>
            <a:r>
              <a:rPr lang="cs-CZ" sz="2200" dirty="0"/>
              <a:t>	</a:t>
            </a:r>
            <a:r>
              <a:rPr lang="cs-CZ" sz="2200" dirty="0" err="1" smtClean="0"/>
              <a:t>spitz</a:t>
            </a:r>
            <a:r>
              <a:rPr lang="cs-CZ" sz="2200" dirty="0" smtClean="0"/>
              <a:t> </a:t>
            </a:r>
            <a:r>
              <a:rPr lang="cs-CZ" sz="2200" dirty="0" err="1"/>
              <a:t>sein</a:t>
            </a:r>
            <a:r>
              <a:rPr lang="cs-CZ" sz="2200" dirty="0"/>
              <a:t>, </a:t>
            </a:r>
            <a:r>
              <a:rPr lang="cs-CZ" sz="2200" dirty="0" err="1"/>
              <a:t>die</a:t>
            </a:r>
            <a:r>
              <a:rPr lang="cs-CZ" sz="2200" dirty="0"/>
              <a:t> </a:t>
            </a:r>
            <a:r>
              <a:rPr lang="cs-CZ" sz="2200" dirty="0" err="1"/>
              <a:t>Haut</a:t>
            </a:r>
            <a:r>
              <a:rPr lang="cs-CZ" sz="2200" dirty="0"/>
              <a:t> </a:t>
            </a:r>
            <a:r>
              <a:rPr lang="cs-CZ" sz="2200" dirty="0" err="1"/>
              <a:t>verletzen</a:t>
            </a:r>
            <a:endParaRPr lang="cs-CZ" sz="2200" dirty="0"/>
          </a:p>
          <a:p>
            <a:r>
              <a:rPr lang="cs-CZ" sz="2200" dirty="0" err="1"/>
              <a:t>zechen</a:t>
            </a:r>
            <a:r>
              <a:rPr lang="cs-CZ" sz="2200" dirty="0"/>
              <a:t>		</a:t>
            </a:r>
            <a:r>
              <a:rPr lang="cs-CZ" sz="2200" dirty="0" err="1"/>
              <a:t>grosse</a:t>
            </a:r>
            <a:r>
              <a:rPr lang="cs-CZ" sz="2200" dirty="0"/>
              <a:t> </a:t>
            </a:r>
            <a:r>
              <a:rPr lang="cs-CZ" sz="2200" dirty="0" err="1"/>
              <a:t>Menge</a:t>
            </a:r>
            <a:r>
              <a:rPr lang="cs-CZ" sz="2200" dirty="0"/>
              <a:t> Alkohol </a:t>
            </a:r>
            <a:r>
              <a:rPr lang="cs-CZ" sz="2200" dirty="0" err="1"/>
              <a:t>trinken</a:t>
            </a:r>
            <a:endParaRPr lang="cs-CZ" sz="2200" dirty="0"/>
          </a:p>
          <a:p>
            <a:r>
              <a:rPr lang="cs-CZ" sz="2200" dirty="0" err="1"/>
              <a:t>stampfen</a:t>
            </a:r>
            <a:r>
              <a:rPr lang="cs-CZ" sz="2200" dirty="0"/>
              <a:t>	</a:t>
            </a:r>
            <a:r>
              <a:rPr lang="cs-CZ" sz="2200" dirty="0" err="1" smtClean="0"/>
              <a:t>heftig</a:t>
            </a:r>
            <a:r>
              <a:rPr lang="cs-CZ" sz="2200" dirty="0" smtClean="0"/>
              <a:t> </a:t>
            </a:r>
            <a:r>
              <a:rPr lang="cs-CZ" sz="2200" dirty="0" err="1"/>
              <a:t>und</a:t>
            </a:r>
            <a:r>
              <a:rPr lang="cs-CZ" sz="2200" dirty="0"/>
              <a:t> </a:t>
            </a:r>
            <a:r>
              <a:rPr lang="cs-CZ" sz="2200" dirty="0" err="1"/>
              <a:t>laut</a:t>
            </a:r>
            <a:r>
              <a:rPr lang="cs-CZ" sz="2200" dirty="0"/>
              <a:t> den </a:t>
            </a:r>
            <a:r>
              <a:rPr lang="cs-CZ" sz="2200" dirty="0" err="1"/>
              <a:t>Fuß</a:t>
            </a:r>
            <a:r>
              <a:rPr lang="cs-CZ" sz="2200" dirty="0"/>
              <a:t> </a:t>
            </a:r>
            <a:r>
              <a:rPr lang="cs-CZ" sz="2200" dirty="0" err="1"/>
              <a:t>auf</a:t>
            </a:r>
            <a:r>
              <a:rPr lang="cs-CZ" sz="2200" dirty="0"/>
              <a:t> den </a:t>
            </a:r>
            <a:r>
              <a:rPr lang="cs-CZ" sz="2200" dirty="0" err="1"/>
              <a:t>Boden</a:t>
            </a:r>
            <a:r>
              <a:rPr lang="cs-CZ" sz="2200" dirty="0"/>
              <a:t> </a:t>
            </a:r>
            <a:r>
              <a:rPr lang="cs-CZ" sz="2200" dirty="0" err="1"/>
              <a:t>treten</a:t>
            </a:r>
            <a:endParaRPr lang="cs-CZ" sz="2200" dirty="0"/>
          </a:p>
          <a:p>
            <a:r>
              <a:rPr lang="cs-CZ" sz="2200" dirty="0" err="1"/>
              <a:t>grämen</a:t>
            </a:r>
            <a:r>
              <a:rPr lang="cs-CZ" sz="2200" dirty="0"/>
              <a:t>		</a:t>
            </a:r>
            <a:r>
              <a:rPr lang="cs-CZ" sz="2200" dirty="0" err="1"/>
              <a:t>sehr</a:t>
            </a:r>
            <a:r>
              <a:rPr lang="cs-CZ" sz="2200" dirty="0"/>
              <a:t> </a:t>
            </a:r>
            <a:r>
              <a:rPr lang="cs-CZ" sz="2200" dirty="0" err="1"/>
              <a:t>traurig</a:t>
            </a:r>
            <a:r>
              <a:rPr lang="cs-CZ" sz="2200" dirty="0"/>
              <a:t> </a:t>
            </a:r>
            <a:r>
              <a:rPr lang="cs-CZ" sz="2200" dirty="0" err="1"/>
              <a:t>werden</a:t>
            </a:r>
            <a:endParaRPr lang="cs-CZ" sz="2200" dirty="0"/>
          </a:p>
          <a:p>
            <a:r>
              <a:rPr lang="cs-CZ" sz="2200" dirty="0" err="1"/>
              <a:t>knöpfen</a:t>
            </a:r>
            <a:r>
              <a:rPr lang="cs-CZ" sz="2200" dirty="0"/>
              <a:t>	</a:t>
            </a:r>
            <a:r>
              <a:rPr lang="cs-CZ" sz="2200" dirty="0" err="1" smtClean="0"/>
              <a:t>mit</a:t>
            </a:r>
            <a:r>
              <a:rPr lang="cs-CZ" sz="2200" dirty="0"/>
              <a:t> </a:t>
            </a:r>
            <a:r>
              <a:rPr lang="cs-CZ" sz="2200" dirty="0" err="1"/>
              <a:t>Knöpfen</a:t>
            </a:r>
            <a:r>
              <a:rPr lang="cs-CZ" sz="2200" dirty="0"/>
              <a:t> </a:t>
            </a:r>
            <a:r>
              <a:rPr lang="cs-CZ" sz="2200" dirty="0" err="1"/>
              <a:t>öffnen</a:t>
            </a:r>
            <a:r>
              <a:rPr lang="cs-CZ" sz="2200" dirty="0"/>
              <a:t> oder </a:t>
            </a:r>
            <a:r>
              <a:rPr lang="cs-CZ" sz="2200" dirty="0" err="1"/>
              <a:t>schließen</a:t>
            </a:r>
            <a:endParaRPr lang="cs-CZ" sz="2200" dirty="0"/>
          </a:p>
          <a:p>
            <a:r>
              <a:rPr lang="cs-CZ" sz="2200" dirty="0" err="1"/>
              <a:t>quälen</a:t>
            </a:r>
            <a:r>
              <a:rPr lang="cs-CZ" sz="2200" dirty="0"/>
              <a:t>		</a:t>
            </a:r>
            <a:r>
              <a:rPr lang="cs-CZ" sz="2200" dirty="0" err="1"/>
              <a:t>einem</a:t>
            </a:r>
            <a:r>
              <a:rPr lang="cs-CZ" sz="2200" dirty="0"/>
              <a:t> </a:t>
            </a:r>
            <a:r>
              <a:rPr lang="cs-CZ" sz="2200" dirty="0" err="1"/>
              <a:t>Lebewesen</a:t>
            </a:r>
            <a:r>
              <a:rPr lang="cs-CZ" sz="2200" dirty="0"/>
              <a:t> </a:t>
            </a:r>
            <a:r>
              <a:rPr lang="cs-CZ" sz="2200" dirty="0" err="1"/>
              <a:t>bewusst</a:t>
            </a:r>
            <a:r>
              <a:rPr lang="cs-CZ" sz="2200" dirty="0"/>
              <a:t> </a:t>
            </a:r>
            <a:r>
              <a:rPr lang="cs-CZ" sz="2200" dirty="0" err="1"/>
              <a:t>körperliche</a:t>
            </a:r>
            <a:r>
              <a:rPr lang="cs-CZ" sz="2200" dirty="0"/>
              <a:t> </a:t>
            </a:r>
            <a:r>
              <a:rPr lang="cs-CZ" sz="2200" dirty="0" err="1"/>
              <a:t>Schmerzen</a:t>
            </a:r>
            <a:r>
              <a:rPr lang="cs-CZ" sz="2200" dirty="0"/>
              <a:t> </a:t>
            </a:r>
            <a:r>
              <a:rPr lang="cs-CZ" sz="2200" dirty="0" err="1"/>
              <a:t>zufügen</a:t>
            </a:r>
            <a:r>
              <a:rPr lang="cs-CZ" sz="2200" dirty="0"/>
              <a:t>, </a:t>
            </a:r>
            <a:r>
              <a:rPr lang="cs-CZ" sz="2200" dirty="0" smtClean="0"/>
              <a:t>		es </a:t>
            </a:r>
            <a:r>
              <a:rPr lang="cs-CZ" sz="2200" dirty="0" err="1" smtClean="0"/>
              <a:t>misshandeln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9255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Klärt</a:t>
            </a:r>
            <a:r>
              <a:rPr lang="cs-CZ" dirty="0" smtClean="0"/>
              <a:t> den </a:t>
            </a:r>
            <a:r>
              <a:rPr lang="cs-CZ" dirty="0" err="1" smtClean="0"/>
              <a:t>Wortschatz</a:t>
            </a:r>
            <a:r>
              <a:rPr lang="cs-CZ" dirty="0" smtClean="0"/>
              <a:t>!</a:t>
            </a:r>
          </a:p>
          <a:p>
            <a:endParaRPr lang="cs-CZ" dirty="0" smtClean="0"/>
          </a:p>
          <a:p>
            <a:r>
              <a:rPr lang="cs-CZ" dirty="0" err="1"/>
              <a:t>d</a:t>
            </a:r>
            <a:r>
              <a:rPr lang="cs-CZ" dirty="0" err="1" smtClean="0"/>
              <a:t>ie</a:t>
            </a:r>
            <a:r>
              <a:rPr lang="cs-CZ" dirty="0" smtClean="0"/>
              <a:t> </a:t>
            </a:r>
            <a:r>
              <a:rPr lang="cs-CZ" dirty="0" err="1" smtClean="0"/>
              <a:t>Karre</a:t>
            </a:r>
            <a:r>
              <a:rPr lang="cs-CZ" dirty="0" smtClean="0"/>
              <a:t>, </a:t>
            </a:r>
            <a:r>
              <a:rPr lang="cs-CZ" dirty="0" err="1" smtClean="0"/>
              <a:t>knabbern</a:t>
            </a:r>
            <a:r>
              <a:rPr lang="cs-CZ" dirty="0" smtClean="0"/>
              <a:t>, </a:t>
            </a:r>
            <a:r>
              <a:rPr lang="cs-CZ" dirty="0" err="1" smtClean="0"/>
              <a:t>hibbeln</a:t>
            </a:r>
            <a:r>
              <a:rPr lang="cs-CZ" dirty="0" smtClean="0"/>
              <a:t>, r </a:t>
            </a:r>
            <a:r>
              <a:rPr lang="cs-CZ" dirty="0" err="1" smtClean="0"/>
              <a:t>Nachwuchs</a:t>
            </a:r>
            <a:r>
              <a:rPr lang="cs-CZ" dirty="0" smtClean="0"/>
              <a:t>, e </a:t>
            </a:r>
            <a:r>
              <a:rPr lang="cs-CZ" dirty="0" err="1" smtClean="0"/>
              <a:t>Schrulle</a:t>
            </a:r>
            <a:r>
              <a:rPr lang="cs-CZ" dirty="0" smtClean="0"/>
              <a:t>, s </a:t>
            </a:r>
            <a:r>
              <a:rPr lang="cs-CZ" dirty="0" err="1" smtClean="0"/>
              <a:t>Quad</a:t>
            </a:r>
            <a:r>
              <a:rPr lang="cs-CZ" dirty="0" smtClean="0"/>
              <a:t>, e </a:t>
            </a:r>
            <a:r>
              <a:rPr lang="cs-CZ" dirty="0" err="1" smtClean="0"/>
              <a:t>Plauze</a:t>
            </a:r>
            <a:r>
              <a:rPr lang="cs-CZ" dirty="0" smtClean="0"/>
              <a:t>,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Raten</a:t>
            </a:r>
            <a:r>
              <a:rPr lang="cs-CZ" dirty="0" smtClean="0"/>
              <a:t>, s </a:t>
            </a:r>
            <a:r>
              <a:rPr lang="cs-CZ" dirty="0" err="1" smtClean="0"/>
              <a:t>Hackfleisch</a:t>
            </a:r>
            <a:r>
              <a:rPr lang="cs-CZ" dirty="0" smtClean="0"/>
              <a:t>,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Bock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etwas</a:t>
            </a:r>
            <a:r>
              <a:rPr lang="cs-CZ" dirty="0" smtClean="0"/>
              <a:t> </a:t>
            </a:r>
            <a:r>
              <a:rPr lang="cs-CZ" dirty="0" err="1" smtClean="0"/>
              <a:t>haben</a:t>
            </a:r>
            <a:endParaRPr lang="cs-CZ" dirty="0" smtClean="0"/>
          </a:p>
          <a:p>
            <a:endParaRPr lang="cs-CZ" dirty="0"/>
          </a:p>
          <a:p>
            <a:r>
              <a:rPr lang="cs-CZ" dirty="0" err="1"/>
              <a:t>p</a:t>
            </a:r>
            <a:r>
              <a:rPr lang="cs-CZ" dirty="0" err="1" smtClean="0"/>
              <a:t>ivas</a:t>
            </a:r>
            <a:r>
              <a:rPr lang="cs-CZ" dirty="0" smtClean="0"/>
              <a:t> (břicho), motokára, mleté maso, mít na něco chuť, dorost, chroupat, bláznivá ženská, bourák,  na splátky, napjatě očekávat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Leider</a:t>
            </a:r>
            <a:r>
              <a:rPr lang="cs-CZ" dirty="0" smtClean="0"/>
              <a:t>  </a:t>
            </a:r>
            <a:r>
              <a:rPr lang="cs-CZ" dirty="0" err="1" smtClean="0"/>
              <a:t>geil</a:t>
            </a:r>
            <a:r>
              <a:rPr lang="cs-CZ" dirty="0" smtClean="0"/>
              <a:t> (2012)</a:t>
            </a:r>
            <a:endParaRPr lang="cs-CZ" dirty="0"/>
          </a:p>
        </p:txBody>
      </p:sp>
      <p:pic>
        <p:nvPicPr>
          <p:cNvPr id="4098" name="Picture 2" descr="http://www.dancitee.com/media/catalog/product/d/e/deichkind_leidergeil_hoodie_l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-1107504"/>
            <a:ext cx="2490742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613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>
                <a:hlinkClick r:id="rId2"/>
              </a:rPr>
              <a:t>https://</a:t>
            </a:r>
            <a:r>
              <a:rPr lang="cs-CZ" u="sng" dirty="0" smtClean="0">
                <a:hlinkClick r:id="rId2"/>
              </a:rPr>
              <a:t>www.youtube.com/watch?v=ZPJlyRv_IGI#t=67</a:t>
            </a:r>
            <a:endParaRPr lang="cs-CZ" u="sng" dirty="0" smtClean="0"/>
          </a:p>
          <a:p>
            <a:r>
              <a:rPr lang="cs-CZ" dirty="0" err="1"/>
              <a:t>Worüber</a:t>
            </a:r>
            <a:r>
              <a:rPr lang="cs-CZ" dirty="0"/>
              <a:t> </a:t>
            </a:r>
            <a:r>
              <a:rPr lang="cs-CZ" dirty="0" err="1"/>
              <a:t>ist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Lied</a:t>
            </a:r>
            <a:r>
              <a:rPr lang="cs-CZ" dirty="0"/>
              <a:t> </a:t>
            </a:r>
            <a:r>
              <a:rPr lang="cs-CZ" i="1" dirty="0" err="1"/>
              <a:t>Leider</a:t>
            </a:r>
            <a:r>
              <a:rPr lang="cs-CZ" i="1" dirty="0"/>
              <a:t> </a:t>
            </a:r>
            <a:r>
              <a:rPr lang="cs-CZ" i="1" dirty="0" err="1"/>
              <a:t>geil</a:t>
            </a:r>
            <a:r>
              <a:rPr lang="cs-CZ" dirty="0"/>
              <a:t>? </a:t>
            </a:r>
            <a:endParaRPr lang="cs-CZ" dirty="0" smtClean="0"/>
          </a:p>
          <a:p>
            <a:r>
              <a:rPr lang="cs-CZ" dirty="0" err="1" smtClean="0"/>
              <a:t>Worauf</a:t>
            </a:r>
            <a:r>
              <a:rPr lang="cs-CZ" dirty="0" smtClean="0"/>
              <a:t> </a:t>
            </a:r>
            <a:r>
              <a:rPr lang="cs-CZ" dirty="0"/>
              <a:t>sto</a:t>
            </a:r>
            <a:r>
              <a:rPr lang="de-DE" dirty="0" err="1"/>
              <a:t>ßt</a:t>
            </a:r>
            <a:r>
              <a:rPr lang="de-DE" dirty="0"/>
              <a:t> Deichkind in diesem Lied?</a:t>
            </a:r>
            <a:r>
              <a:rPr lang="de-DE" i="1" dirty="0"/>
              <a:t> </a:t>
            </a:r>
            <a:endParaRPr lang="cs-CZ" i="1" dirty="0" smtClean="0"/>
          </a:p>
          <a:p>
            <a:r>
              <a:rPr lang="de-DE" dirty="0" smtClean="0"/>
              <a:t>Warum </a:t>
            </a:r>
            <a:r>
              <a:rPr lang="de-DE" dirty="0"/>
              <a:t>sieht das Video so aus? </a:t>
            </a:r>
            <a:endParaRPr lang="cs-CZ" dirty="0" smtClean="0"/>
          </a:p>
          <a:p>
            <a:r>
              <a:rPr lang="de-DE" dirty="0" smtClean="0"/>
              <a:t>Warum </a:t>
            </a:r>
            <a:r>
              <a:rPr lang="de-DE" dirty="0"/>
              <a:t>hat Deichkind die </a:t>
            </a:r>
            <a:r>
              <a:rPr lang="de-DE" dirty="0" smtClean="0"/>
              <a:t>kurze</a:t>
            </a:r>
            <a:r>
              <a:rPr lang="cs-CZ" dirty="0" smtClean="0"/>
              <a:t>n </a:t>
            </a:r>
            <a:r>
              <a:rPr lang="de-DE" dirty="0" smtClean="0"/>
              <a:t>Videos aus</a:t>
            </a:r>
            <a:r>
              <a:rPr lang="cs-CZ" dirty="0" smtClean="0"/>
              <a:t> dem</a:t>
            </a:r>
            <a:r>
              <a:rPr lang="de-DE" dirty="0" smtClean="0"/>
              <a:t> </a:t>
            </a:r>
            <a:r>
              <a:rPr lang="de-DE" dirty="0"/>
              <a:t>Internet benutzt? 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Leider</a:t>
            </a:r>
            <a:r>
              <a:rPr lang="cs-CZ" dirty="0" smtClean="0"/>
              <a:t>  </a:t>
            </a:r>
            <a:r>
              <a:rPr lang="cs-CZ" dirty="0" err="1" smtClean="0"/>
              <a:t>geil</a:t>
            </a:r>
            <a:r>
              <a:rPr lang="cs-CZ" dirty="0" smtClean="0"/>
              <a:t> (2012)</a:t>
            </a:r>
            <a:endParaRPr lang="cs-CZ" dirty="0"/>
          </a:p>
        </p:txBody>
      </p:sp>
      <p:pic>
        <p:nvPicPr>
          <p:cNvPr id="7170" name="Picture 2" descr="http://i.ytimg.com/vi/ZPJlyRv_IGI/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933056"/>
            <a:ext cx="3672408" cy="2754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76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Danke</a:t>
            </a:r>
            <a:r>
              <a:rPr lang="cs-CZ" dirty="0" smtClean="0"/>
              <a:t>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Aufmerksamkeit</a:t>
            </a:r>
            <a:r>
              <a:rPr lang="cs-CZ" dirty="0" smtClean="0"/>
              <a:t>!</a:t>
            </a:r>
            <a:endParaRPr lang="cs-CZ" dirty="0"/>
          </a:p>
        </p:txBody>
      </p:sp>
      <p:pic>
        <p:nvPicPr>
          <p:cNvPr id="5" name="Picture 2" descr="http://userserve-ak.last.fm/serve/_/22510579/noch+5+minuten+mutti+Cover++Deichkind++Noch+5+Minu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244887"/>
            <a:ext cx="5645698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5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</TotalTime>
  <Words>230</Words>
  <Application>Microsoft Office PowerPoint</Application>
  <PresentationFormat>Předvádění na obrazovce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Papír</vt:lpstr>
      <vt:lpstr>Prezentace aplikace PowerPoint</vt:lpstr>
      <vt:lpstr>Deichkind</vt:lpstr>
      <vt:lpstr>Prezentace aplikace PowerPoint</vt:lpstr>
      <vt:lpstr>Bück dich hoch (2012)</vt:lpstr>
      <vt:lpstr>Prezentace aplikace PowerPoint</vt:lpstr>
      <vt:lpstr>Prezentace aplikace PowerPoint</vt:lpstr>
      <vt:lpstr>Leider  geil (2012)</vt:lpstr>
      <vt:lpstr>Leider  geil (2012)</vt:lpstr>
      <vt:lpstr>Danke für die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TOMAS</dc:creator>
  <cp:lastModifiedBy>TOMAS</cp:lastModifiedBy>
  <cp:revision>6</cp:revision>
  <dcterms:created xsi:type="dcterms:W3CDTF">2014-03-04T16:42:19Z</dcterms:created>
  <dcterms:modified xsi:type="dcterms:W3CDTF">2014-03-05T22:49:36Z</dcterms:modified>
</cp:coreProperties>
</file>