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6381470"/>
          </a:xfrm>
        </p:spPr>
        <p:txBody>
          <a:bodyPr>
            <a:normAutofit/>
          </a:bodyPr>
          <a:lstStyle/>
          <a:p>
            <a:pPr algn="r"/>
            <a:r>
              <a:rPr lang="cs-CZ" sz="2800" dirty="0" err="1" smtClean="0"/>
              <a:t>Januar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err="1" smtClean="0"/>
              <a:t>Februar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err="1" smtClean="0"/>
              <a:t>März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err="1" smtClean="0"/>
              <a:t>April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Juni</a:t>
            </a:r>
            <a:br>
              <a:rPr lang="cs-CZ" sz="2800" dirty="0" smtClean="0"/>
            </a:br>
            <a:r>
              <a:rPr lang="cs-CZ" sz="2800" dirty="0" err="1" smtClean="0"/>
              <a:t>Juli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August</a:t>
            </a:r>
            <a:br>
              <a:rPr lang="cs-CZ" sz="2800" dirty="0" smtClean="0"/>
            </a:br>
            <a:r>
              <a:rPr lang="cs-CZ" sz="2800" dirty="0" err="1" smtClean="0"/>
              <a:t>September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err="1" smtClean="0"/>
              <a:t>Oktober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err="1" smtClean="0"/>
              <a:t>November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err="1" smtClean="0"/>
              <a:t>Dezember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5373216"/>
            <a:ext cx="7406640" cy="1752600"/>
          </a:xfrm>
        </p:spPr>
        <p:txBody>
          <a:bodyPr/>
          <a:lstStyle/>
          <a:p>
            <a:r>
              <a:rPr lang="cs-CZ" dirty="0" err="1" smtClean="0"/>
              <a:t>Musikklub</a:t>
            </a:r>
            <a:endParaRPr lang="cs-CZ" dirty="0" smtClean="0"/>
          </a:p>
          <a:p>
            <a:r>
              <a:rPr lang="cs-CZ" dirty="0" smtClean="0"/>
              <a:t>10.4.2014</a:t>
            </a:r>
            <a:endParaRPr lang="cs-CZ" dirty="0"/>
          </a:p>
        </p:txBody>
      </p:sp>
      <p:pic>
        <p:nvPicPr>
          <p:cNvPr id="1026" name="Picture 2" descr="http://i227.photobucket.com/albums/dd104/suwarno71/Cover%20Album/FotoBandJul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-23873"/>
            <a:ext cx="7056784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8115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Juli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340768"/>
            <a:ext cx="7498080" cy="540060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Pop-Rock-Band</a:t>
            </a:r>
          </a:p>
          <a:p>
            <a:r>
              <a:rPr lang="cs-CZ" dirty="0" smtClean="0"/>
              <a:t>2001, </a:t>
            </a:r>
            <a:r>
              <a:rPr lang="cs-CZ" dirty="0" err="1" smtClean="0"/>
              <a:t>Gie</a:t>
            </a:r>
            <a:r>
              <a:rPr lang="cs-CZ" dirty="0" err="1" smtClean="0">
                <a:latin typeface="Arial"/>
                <a:cs typeface="Arial"/>
              </a:rPr>
              <a:t>ßen</a:t>
            </a:r>
            <a:endParaRPr lang="cs-CZ" dirty="0" smtClean="0">
              <a:latin typeface="Arial"/>
              <a:cs typeface="Arial"/>
            </a:endParaRPr>
          </a:p>
          <a:p>
            <a:r>
              <a:rPr lang="cs-CZ" dirty="0" err="1">
                <a:latin typeface="Arial"/>
                <a:cs typeface="Arial"/>
              </a:rPr>
              <a:t>u</a:t>
            </a:r>
            <a:r>
              <a:rPr lang="cs-CZ" dirty="0" err="1" smtClean="0">
                <a:latin typeface="Arial"/>
                <a:cs typeface="Arial"/>
              </a:rPr>
              <a:t>rspr</a:t>
            </a:r>
            <a:r>
              <a:rPr lang="cs-CZ" dirty="0" smtClean="0">
                <a:latin typeface="Arial"/>
                <a:cs typeface="Arial"/>
              </a:rPr>
              <a:t>. </a:t>
            </a:r>
            <a:r>
              <a:rPr lang="cs-CZ" i="1" dirty="0" err="1" smtClean="0">
                <a:latin typeface="Arial"/>
                <a:cs typeface="Arial"/>
              </a:rPr>
              <a:t>Sunnyglade</a:t>
            </a:r>
            <a:endParaRPr lang="cs-CZ" i="1" dirty="0" smtClean="0">
              <a:latin typeface="Arial"/>
              <a:cs typeface="Arial"/>
            </a:endParaRPr>
          </a:p>
          <a:p>
            <a:r>
              <a:rPr lang="cs-CZ" dirty="0" smtClean="0"/>
              <a:t>Eva </a:t>
            </a:r>
            <a:r>
              <a:rPr lang="cs-CZ" dirty="0" err="1" smtClean="0"/>
              <a:t>Briegel</a:t>
            </a:r>
            <a:r>
              <a:rPr lang="cs-CZ" dirty="0" smtClean="0"/>
              <a:t>, </a:t>
            </a:r>
            <a:r>
              <a:rPr lang="cs-CZ" dirty="0"/>
              <a:t>Jonas </a:t>
            </a:r>
            <a:r>
              <a:rPr lang="cs-CZ" dirty="0" err="1"/>
              <a:t>Pfetzing</a:t>
            </a:r>
            <a:r>
              <a:rPr lang="cs-CZ" dirty="0"/>
              <a:t>, Simon </a:t>
            </a:r>
            <a:r>
              <a:rPr lang="cs-CZ" dirty="0" err="1"/>
              <a:t>Triebel</a:t>
            </a:r>
            <a:r>
              <a:rPr lang="cs-CZ" dirty="0"/>
              <a:t>, Andreas Herde </a:t>
            </a:r>
            <a:r>
              <a:rPr lang="cs-CZ" dirty="0" err="1"/>
              <a:t>und</a:t>
            </a:r>
            <a:r>
              <a:rPr lang="cs-CZ" dirty="0"/>
              <a:t> Marcel </a:t>
            </a:r>
            <a:r>
              <a:rPr lang="cs-CZ" dirty="0" err="1" smtClean="0"/>
              <a:t>Römer</a:t>
            </a:r>
            <a:endParaRPr lang="cs-CZ" dirty="0" smtClean="0"/>
          </a:p>
          <a:p>
            <a:endParaRPr lang="cs-CZ" dirty="0" smtClean="0"/>
          </a:p>
          <a:p>
            <a:r>
              <a:rPr lang="cs-CZ" i="1" dirty="0" smtClean="0"/>
              <a:t>Es </a:t>
            </a:r>
            <a:r>
              <a:rPr lang="cs-CZ" i="1" dirty="0" err="1" smtClean="0"/>
              <a:t>ist</a:t>
            </a:r>
            <a:r>
              <a:rPr lang="cs-CZ" i="1" dirty="0" smtClean="0"/>
              <a:t> </a:t>
            </a:r>
            <a:r>
              <a:rPr lang="cs-CZ" i="1" dirty="0" err="1" smtClean="0"/>
              <a:t>Juli</a:t>
            </a:r>
            <a:r>
              <a:rPr lang="cs-CZ" i="1" dirty="0" smtClean="0"/>
              <a:t> </a:t>
            </a:r>
            <a:r>
              <a:rPr lang="cs-CZ" dirty="0" smtClean="0"/>
              <a:t>(2004) </a:t>
            </a:r>
          </a:p>
          <a:p>
            <a:r>
              <a:rPr lang="cs-CZ" i="1" dirty="0" err="1" smtClean="0"/>
              <a:t>Ein</a:t>
            </a:r>
            <a:r>
              <a:rPr lang="cs-CZ" i="1" dirty="0" smtClean="0"/>
              <a:t> </a:t>
            </a:r>
            <a:r>
              <a:rPr lang="cs-CZ" i="1" dirty="0" err="1" smtClean="0"/>
              <a:t>neuer</a:t>
            </a:r>
            <a:r>
              <a:rPr lang="cs-CZ" i="1" dirty="0" smtClean="0"/>
              <a:t> </a:t>
            </a:r>
            <a:r>
              <a:rPr lang="cs-CZ" i="1" dirty="0" err="1" smtClean="0"/>
              <a:t>Tag</a:t>
            </a:r>
            <a:r>
              <a:rPr lang="cs-CZ" i="1" dirty="0" smtClean="0"/>
              <a:t> </a:t>
            </a:r>
            <a:r>
              <a:rPr lang="cs-CZ" dirty="0" smtClean="0"/>
              <a:t>(2006)</a:t>
            </a:r>
          </a:p>
          <a:p>
            <a:r>
              <a:rPr lang="cs-CZ" i="1" dirty="0" smtClean="0"/>
              <a:t>In Love </a:t>
            </a:r>
            <a:r>
              <a:rPr lang="cs-CZ" dirty="0" smtClean="0"/>
              <a:t>(2010)</a:t>
            </a:r>
          </a:p>
          <a:p>
            <a:endParaRPr lang="cs-CZ" dirty="0"/>
          </a:p>
        </p:txBody>
      </p:sp>
      <p:pic>
        <p:nvPicPr>
          <p:cNvPr id="2050" name="Picture 2" descr="http://www.pearleurope.com/upl/1/default/img/Jul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0"/>
            <a:ext cx="3910786" cy="2875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8353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Perfekte</a:t>
            </a:r>
            <a:r>
              <a:rPr lang="cs-CZ" dirty="0" smtClean="0"/>
              <a:t> </a:t>
            </a:r>
            <a:r>
              <a:rPr lang="cs-CZ" dirty="0" err="1" smtClean="0"/>
              <a:t>Welle</a:t>
            </a:r>
            <a:r>
              <a:rPr lang="cs-CZ" dirty="0" smtClean="0"/>
              <a:t> (2004)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799"/>
            <a:ext cx="7498080" cy="5340927"/>
          </a:xfrm>
        </p:spPr>
        <p:txBody>
          <a:bodyPr/>
          <a:lstStyle/>
          <a:p>
            <a:r>
              <a:rPr lang="de-DE" dirty="0"/>
              <a:t> </a:t>
            </a:r>
            <a:r>
              <a:rPr lang="de-DE" i="1" dirty="0"/>
              <a:t>Das ist die perfekte Welle / das ist der perfekte Tag / lass dich einfach von ihr tragen / denk am besten gar nicht </a:t>
            </a:r>
            <a:r>
              <a:rPr lang="de-DE" i="1" dirty="0" smtClean="0"/>
              <a:t>nach</a:t>
            </a:r>
            <a:endParaRPr lang="cs-CZ" dirty="0"/>
          </a:p>
          <a:p>
            <a:r>
              <a:rPr lang="de-DE" i="1" dirty="0" smtClean="0"/>
              <a:t>Jetzt </a:t>
            </a:r>
            <a:r>
              <a:rPr lang="de-DE" i="1" dirty="0"/>
              <a:t>kommt sie langsam auf dich zu / das Wasser schlägt dir ins Gesicht / siehst dein Leben wie ein </a:t>
            </a:r>
            <a:r>
              <a:rPr lang="de-DE" i="1" dirty="0" smtClean="0"/>
              <a:t>Film</a:t>
            </a:r>
            <a:endParaRPr lang="cs-CZ" i="1" dirty="0" smtClean="0"/>
          </a:p>
          <a:p>
            <a:r>
              <a:rPr lang="cs-CZ" dirty="0" smtClean="0"/>
              <a:t>Tsunami-</a:t>
            </a:r>
            <a:r>
              <a:rPr lang="cs-CZ" dirty="0" err="1" smtClean="0"/>
              <a:t>Katastrophe</a:t>
            </a:r>
            <a:r>
              <a:rPr lang="cs-CZ" dirty="0" smtClean="0"/>
              <a:t> in </a:t>
            </a:r>
            <a:r>
              <a:rPr lang="cs-CZ" dirty="0" err="1" smtClean="0"/>
              <a:t>Südostasien</a:t>
            </a:r>
            <a:r>
              <a:rPr lang="cs-CZ" dirty="0" smtClean="0"/>
              <a:t> (</a:t>
            </a:r>
            <a:r>
              <a:rPr lang="cs-CZ" dirty="0" err="1" smtClean="0"/>
              <a:t>Dezember</a:t>
            </a:r>
            <a:r>
              <a:rPr lang="cs-CZ" dirty="0" smtClean="0"/>
              <a:t> 2004)</a:t>
            </a:r>
          </a:p>
          <a:p>
            <a:r>
              <a:rPr lang="cs-CZ" dirty="0" err="1" smtClean="0"/>
              <a:t>Worüber</a:t>
            </a:r>
            <a:r>
              <a:rPr lang="cs-CZ" dirty="0" smtClean="0"/>
              <a:t> </a:t>
            </a:r>
            <a:r>
              <a:rPr lang="cs-CZ" dirty="0" err="1" smtClean="0"/>
              <a:t>handelt</a:t>
            </a:r>
            <a:r>
              <a:rPr lang="cs-CZ" dirty="0" smtClean="0"/>
              <a:t> </a:t>
            </a:r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Lied</a:t>
            </a:r>
            <a:r>
              <a:rPr lang="cs-CZ" dirty="0" smtClean="0"/>
              <a:t> </a:t>
            </a:r>
            <a:r>
              <a:rPr lang="cs-CZ" dirty="0" err="1" smtClean="0"/>
              <a:t>eigentlich</a:t>
            </a:r>
            <a:r>
              <a:rPr lang="cs-CZ" dirty="0" smtClean="0"/>
              <a:t>?</a:t>
            </a:r>
            <a:endParaRPr lang="cs-CZ" dirty="0"/>
          </a:p>
        </p:txBody>
      </p:sp>
      <p:pic>
        <p:nvPicPr>
          <p:cNvPr id="3074" name="Picture 2" descr="http://bilder.buecher.de/zusatz/22/22795/22795783_deta_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3760" y="27500"/>
            <a:ext cx="2160240" cy="1433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3348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Geile</a:t>
            </a:r>
            <a:r>
              <a:rPr lang="cs-CZ" dirty="0" smtClean="0"/>
              <a:t> </a:t>
            </a:r>
            <a:r>
              <a:rPr lang="cs-CZ" dirty="0" err="1" smtClean="0"/>
              <a:t>Zeit</a:t>
            </a:r>
            <a:r>
              <a:rPr lang="cs-CZ" dirty="0" smtClean="0"/>
              <a:t> (2004)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098" name="Picture 2" descr="http://www.fan-lexikon.de/musik/juli/bilder/l/juli-geile-zeit-cover-557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340768"/>
            <a:ext cx="5544616" cy="5544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973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260648"/>
            <a:ext cx="7600888" cy="6597352"/>
          </a:xfrm>
        </p:spPr>
        <p:txBody>
          <a:bodyPr>
            <a:normAutofit/>
          </a:bodyPr>
          <a:lstStyle/>
          <a:p>
            <a:r>
              <a:rPr lang="de-DE" dirty="0"/>
              <a:t> Denn Juli finden alles irgendwie geil, irgendwie doof oder, äh, leben ihre Träume</a:t>
            </a:r>
            <a:r>
              <a:rPr lang="de-DE" dirty="0" smtClean="0"/>
              <a:t>.</a:t>
            </a:r>
            <a:r>
              <a:rPr lang="de-DE" dirty="0"/>
              <a:t> Die wiederum vorüber </a:t>
            </a:r>
            <a:r>
              <a:rPr lang="de-DE" dirty="0" err="1"/>
              <a:t>gehn</a:t>
            </a:r>
            <a:r>
              <a:rPr lang="de-DE" dirty="0"/>
              <a:t>, einmal könnten sie gar kotzen, aber der nächste Tag wird bestimmt wieder geil. Und so weiter</a:t>
            </a:r>
            <a:r>
              <a:rPr lang="de-DE" dirty="0" smtClean="0"/>
              <a:t>.</a:t>
            </a:r>
            <a:endParaRPr lang="cs-CZ" dirty="0" smtClean="0"/>
          </a:p>
          <a:p>
            <a:r>
              <a:rPr lang="de-DE" dirty="0"/>
              <a:t>Eva </a:t>
            </a:r>
            <a:r>
              <a:rPr lang="de-DE" dirty="0" err="1"/>
              <a:t>Briegel</a:t>
            </a:r>
            <a:r>
              <a:rPr lang="de-DE" dirty="0"/>
              <a:t> hat die zweitschönste Nena-Stimme nach Nena</a:t>
            </a:r>
            <a:r>
              <a:rPr lang="de-DE" dirty="0" smtClean="0"/>
              <a:t>.</a:t>
            </a:r>
            <a:endParaRPr lang="cs-CZ" dirty="0" smtClean="0"/>
          </a:p>
          <a:p>
            <a:r>
              <a:rPr lang="de-DE" dirty="0"/>
              <a:t>Mit "Regen und Meer", "November" oder "Wenn du lachst" springen durchaus einige Songs raus, bei denen die Melodie gelungener ist als der Text peinlich. 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0992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16632"/>
            <a:ext cx="7498080" cy="6741368"/>
          </a:xfrm>
        </p:spPr>
        <p:txBody>
          <a:bodyPr>
            <a:normAutofit fontScale="92500" lnSpcReduction="10000"/>
          </a:bodyPr>
          <a:lstStyle/>
          <a:p>
            <a:r>
              <a:rPr lang="de-DE" dirty="0"/>
              <a:t>Ein Album was ein Sammler haben sollte, aber definitiv nicht hören braucht</a:t>
            </a:r>
            <a:r>
              <a:rPr lang="de-DE" dirty="0" smtClean="0"/>
              <a:t>.</a:t>
            </a:r>
            <a:endParaRPr lang="cs-CZ" dirty="0" smtClean="0"/>
          </a:p>
          <a:p>
            <a:r>
              <a:rPr lang="de-DE" dirty="0"/>
              <a:t>Sommer, Sonne, gute Laune – so definiert sich die Band mit dem treffenden Namen Juli</a:t>
            </a:r>
            <a:r>
              <a:rPr lang="de-DE" dirty="0" smtClean="0"/>
              <a:t>.</a:t>
            </a:r>
            <a:endParaRPr lang="cs-CZ" dirty="0" smtClean="0"/>
          </a:p>
          <a:p>
            <a:r>
              <a:rPr lang="de-DE" dirty="0"/>
              <a:t>Sommerlich flott, unbeschwert und leicht zu verdauen, trotz E-Gitarren-Einsatz</a:t>
            </a:r>
            <a:r>
              <a:rPr lang="de-DE" dirty="0" smtClean="0"/>
              <a:t>.</a:t>
            </a:r>
            <a:endParaRPr lang="cs-CZ" dirty="0" smtClean="0"/>
          </a:p>
          <a:p>
            <a:r>
              <a:rPr lang="de-DE" dirty="0"/>
              <a:t>Dazu kommt eine hübsche Frontfrau für die Titelblätter und fertig ist das „Wir Sind Helden“-Plagiat</a:t>
            </a:r>
            <a:r>
              <a:rPr lang="de-DE" dirty="0" smtClean="0"/>
              <a:t>.</a:t>
            </a:r>
            <a:endParaRPr lang="cs-CZ" dirty="0" smtClean="0"/>
          </a:p>
          <a:p>
            <a:r>
              <a:rPr lang="de-DE" dirty="0"/>
              <a:t>Aber man </a:t>
            </a:r>
            <a:r>
              <a:rPr lang="de-DE" dirty="0" err="1"/>
              <a:t>muß</a:t>
            </a:r>
            <a:r>
              <a:rPr lang="de-DE" dirty="0"/>
              <a:t> sich nicht über Juli ärgern. Man kann sogar ein klein wenig Spaß mit ihnen haben. Kopf aus, Bauch an, Single rein.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7119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38</TotalTime>
  <Words>144</Words>
  <Application>Microsoft Office PowerPoint</Application>
  <PresentationFormat>Předvádění na obrazovce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Slunovrat</vt:lpstr>
      <vt:lpstr>Januar Februar März April Juni Juli August September Oktober November Dezember</vt:lpstr>
      <vt:lpstr>Juli</vt:lpstr>
      <vt:lpstr>Perfekte Welle (2004)</vt:lpstr>
      <vt:lpstr>Geile Zeit (2004)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Januar Februar März April Juni Juli August September Oktober November Dezember</dc:title>
  <dc:creator>TOMAS</dc:creator>
  <cp:lastModifiedBy>TOMAS</cp:lastModifiedBy>
  <cp:revision>10</cp:revision>
  <dcterms:created xsi:type="dcterms:W3CDTF">2014-04-08T15:41:38Z</dcterms:created>
  <dcterms:modified xsi:type="dcterms:W3CDTF">2014-04-08T16:35:20Z</dcterms:modified>
</cp:coreProperties>
</file>