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7848600" cy="1927225"/>
          </a:xfrm>
        </p:spPr>
        <p:txBody>
          <a:bodyPr/>
          <a:lstStyle/>
          <a:p>
            <a:r>
              <a:rPr lang="cs-CZ" dirty="0" smtClean="0"/>
              <a:t>OK KID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6400800" cy="1752600"/>
          </a:xfrm>
        </p:spPr>
        <p:txBody>
          <a:bodyPr/>
          <a:lstStyle/>
          <a:p>
            <a:r>
              <a:rPr lang="cs-CZ" dirty="0" err="1" smtClean="0"/>
              <a:t>Musikklub</a:t>
            </a:r>
            <a:r>
              <a:rPr lang="cs-CZ" dirty="0" smtClean="0"/>
              <a:t> 20.3.2014</a:t>
            </a:r>
            <a:endParaRPr lang="cs-CZ" dirty="0"/>
          </a:p>
        </p:txBody>
      </p:sp>
      <p:pic>
        <p:nvPicPr>
          <p:cNvPr id="1029" name="Picture 5" descr="C:\Users\TOMAS\Desktop\ok-k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4" y="0"/>
            <a:ext cx="6605786" cy="46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 KID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deutsche</a:t>
            </a:r>
            <a:r>
              <a:rPr lang="cs-CZ" dirty="0" smtClean="0"/>
              <a:t> Pop-Band, </a:t>
            </a:r>
            <a:r>
              <a:rPr lang="cs-CZ" dirty="0" err="1" smtClean="0"/>
              <a:t>jetzt</a:t>
            </a:r>
            <a:r>
              <a:rPr lang="cs-CZ" dirty="0" smtClean="0"/>
              <a:t> in </a:t>
            </a:r>
            <a:r>
              <a:rPr lang="cs-CZ" dirty="0" err="1" smtClean="0"/>
              <a:t>Köln</a:t>
            </a:r>
            <a:endParaRPr lang="cs-CZ" dirty="0" smtClean="0"/>
          </a:p>
          <a:p>
            <a:r>
              <a:rPr lang="cs-CZ" dirty="0" err="1" smtClean="0"/>
              <a:t>Radiohead</a:t>
            </a:r>
            <a:r>
              <a:rPr lang="cs-CZ" dirty="0" smtClean="0"/>
              <a:t>: </a:t>
            </a:r>
            <a:r>
              <a:rPr lang="cs-CZ" u="sng" dirty="0" smtClean="0"/>
              <a:t>Ok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, </a:t>
            </a:r>
            <a:r>
              <a:rPr lang="cs-CZ" u="sng" dirty="0" err="1" smtClean="0"/>
              <a:t>Kid</a:t>
            </a:r>
            <a:r>
              <a:rPr lang="cs-CZ" dirty="0" smtClean="0"/>
              <a:t> A</a:t>
            </a:r>
          </a:p>
          <a:p>
            <a:r>
              <a:rPr lang="cs-CZ" dirty="0" smtClean="0"/>
              <a:t>3 </a:t>
            </a:r>
            <a:r>
              <a:rPr lang="cs-CZ" dirty="0" err="1" smtClean="0"/>
              <a:t>Mitglieder</a:t>
            </a:r>
            <a:r>
              <a:rPr lang="cs-CZ" dirty="0" smtClean="0"/>
              <a:t>: </a:t>
            </a:r>
            <a:r>
              <a:rPr lang="cs-CZ" dirty="0" err="1" smtClean="0"/>
              <a:t>Raffi</a:t>
            </a:r>
            <a:r>
              <a:rPr lang="cs-CZ" dirty="0" smtClean="0"/>
              <a:t>, Jonas Schubert, </a:t>
            </a:r>
            <a:r>
              <a:rPr lang="cs-CZ" dirty="0" err="1" smtClean="0"/>
              <a:t>Moritz</a:t>
            </a:r>
            <a:r>
              <a:rPr lang="cs-CZ" dirty="0" smtClean="0"/>
              <a:t> </a:t>
            </a:r>
            <a:r>
              <a:rPr lang="cs-CZ" dirty="0" err="1" smtClean="0"/>
              <a:t>Rech</a:t>
            </a:r>
            <a:endParaRPr lang="cs-CZ" dirty="0" smtClean="0"/>
          </a:p>
          <a:p>
            <a:r>
              <a:rPr lang="cs-CZ" dirty="0" smtClean="0"/>
              <a:t>2006-2012 – </a:t>
            </a:r>
            <a:r>
              <a:rPr lang="cs-CZ" i="1" dirty="0" err="1" smtClean="0"/>
              <a:t>Jona:S</a:t>
            </a:r>
            <a:r>
              <a:rPr lang="cs-CZ" i="1" dirty="0" smtClean="0"/>
              <a:t> </a:t>
            </a:r>
            <a:r>
              <a:rPr lang="cs-CZ" dirty="0" smtClean="0"/>
              <a:t>(in </a:t>
            </a:r>
            <a:r>
              <a:rPr lang="cs-CZ" dirty="0" err="1" smtClean="0"/>
              <a:t>Gie</a:t>
            </a:r>
            <a:r>
              <a:rPr lang="cs-CZ" dirty="0" err="1" smtClean="0">
                <a:latin typeface="Arial"/>
                <a:cs typeface="Arial"/>
              </a:rPr>
              <a:t>ß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tätig</a:t>
            </a:r>
            <a:r>
              <a:rPr lang="cs-CZ" dirty="0" smtClean="0"/>
              <a:t>, 5 </a:t>
            </a:r>
            <a:r>
              <a:rPr lang="cs-CZ" dirty="0" err="1" smtClean="0"/>
              <a:t>Mitglieder</a:t>
            </a:r>
            <a:r>
              <a:rPr lang="cs-CZ" dirty="0" smtClean="0"/>
              <a:t>)</a:t>
            </a:r>
            <a:endParaRPr lang="cs-CZ" i="1" dirty="0" smtClean="0"/>
          </a:p>
          <a:p>
            <a:r>
              <a:rPr lang="cs-CZ" dirty="0" smtClean="0"/>
              <a:t>2009 – </a:t>
            </a:r>
            <a:r>
              <a:rPr lang="cs-CZ" dirty="0" err="1" smtClean="0"/>
              <a:t>RadioAward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Musik</a:t>
            </a:r>
            <a:endParaRPr lang="cs-CZ" dirty="0" smtClean="0"/>
          </a:p>
          <a:p>
            <a:endParaRPr lang="cs-CZ" i="1" dirty="0" smtClean="0"/>
          </a:p>
          <a:p>
            <a:r>
              <a:rPr lang="cs-CZ" dirty="0" smtClean="0"/>
              <a:t>Alben: </a:t>
            </a:r>
            <a:r>
              <a:rPr lang="cs-CZ" i="1" dirty="0" smtClean="0"/>
              <a:t>OK </a:t>
            </a:r>
            <a:r>
              <a:rPr lang="cs-CZ" i="1" dirty="0" err="1" smtClean="0"/>
              <a:t>Kid</a:t>
            </a:r>
            <a:r>
              <a:rPr lang="cs-CZ" i="1" dirty="0" smtClean="0"/>
              <a:t> </a:t>
            </a:r>
            <a:r>
              <a:rPr lang="cs-CZ" dirty="0" smtClean="0"/>
              <a:t>(2013)</a:t>
            </a:r>
          </a:p>
          <a:p>
            <a:endParaRPr lang="cs-CZ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9293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Stadt</a:t>
            </a:r>
            <a:r>
              <a:rPr lang="cs-CZ" dirty="0" smtClean="0"/>
              <a:t> ohne </a:t>
            </a:r>
            <a:r>
              <a:rPr lang="cs-CZ" dirty="0" err="1" smtClean="0"/>
              <a:t>Meer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Erklärt</a:t>
            </a:r>
            <a:r>
              <a:rPr lang="cs-CZ" dirty="0" smtClean="0"/>
              <a:t> </a:t>
            </a:r>
            <a:r>
              <a:rPr lang="cs-CZ" dirty="0" err="1" smtClean="0"/>
              <a:t>folgende</a:t>
            </a:r>
            <a:r>
              <a:rPr lang="cs-CZ" dirty="0" smtClean="0"/>
              <a:t> </a:t>
            </a:r>
            <a:r>
              <a:rPr lang="cs-CZ" dirty="0" err="1" smtClean="0"/>
              <a:t>Ausdrücke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dem Text:</a:t>
            </a:r>
          </a:p>
          <a:p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glaub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b="1" dirty="0" err="1" smtClean="0"/>
              <a:t>stehst</a:t>
            </a:r>
            <a:r>
              <a:rPr lang="cs-CZ" b="1" dirty="0" smtClean="0"/>
              <a:t> </a:t>
            </a:r>
            <a:r>
              <a:rPr lang="cs-CZ" b="1" dirty="0" err="1" smtClean="0"/>
              <a:t>auf</a:t>
            </a:r>
            <a:r>
              <a:rPr lang="cs-CZ" b="1" dirty="0" smtClean="0"/>
              <a:t> Beton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wenn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 smtClean="0"/>
              <a:t>Nase</a:t>
            </a:r>
            <a:r>
              <a:rPr lang="cs-CZ" b="1" dirty="0" smtClean="0"/>
              <a:t> </a:t>
            </a:r>
            <a:r>
              <a:rPr lang="cs-CZ" b="1" dirty="0" err="1" smtClean="0"/>
              <a:t>voll</a:t>
            </a:r>
            <a:r>
              <a:rPr lang="cs-CZ" b="1" dirty="0" smtClean="0"/>
              <a:t> </a:t>
            </a:r>
            <a:r>
              <a:rPr lang="cs-CZ" b="1" dirty="0" err="1" smtClean="0"/>
              <a:t>hab</a:t>
            </a:r>
            <a:endParaRPr lang="cs-CZ" b="1" dirty="0" smtClean="0"/>
          </a:p>
          <a:p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bist</a:t>
            </a:r>
            <a:r>
              <a:rPr lang="cs-CZ" dirty="0" smtClean="0"/>
              <a:t> </a:t>
            </a:r>
            <a:r>
              <a:rPr lang="cs-CZ" b="1" dirty="0" err="1" smtClean="0"/>
              <a:t>breit</a:t>
            </a:r>
            <a:r>
              <a:rPr lang="cs-CZ" b="1" dirty="0" smtClean="0"/>
              <a:t> </a:t>
            </a:r>
            <a:r>
              <a:rPr lang="cs-CZ" b="1" dirty="0" err="1" smtClean="0"/>
              <a:t>wie</a:t>
            </a:r>
            <a:r>
              <a:rPr lang="cs-CZ" b="1" dirty="0" smtClean="0"/>
              <a:t> </a:t>
            </a:r>
            <a:r>
              <a:rPr lang="cs-CZ" b="1" dirty="0" err="1" smtClean="0"/>
              <a:t>zwo</a:t>
            </a:r>
            <a:r>
              <a:rPr lang="cs-CZ" b="1" dirty="0" smtClean="0"/>
              <a:t> </a:t>
            </a:r>
            <a:r>
              <a:rPr lang="cs-CZ" b="1" dirty="0" err="1" smtClean="0"/>
              <a:t>Hände</a:t>
            </a:r>
            <a:endParaRPr lang="cs-CZ" b="1" dirty="0" smtClean="0"/>
          </a:p>
          <a:p>
            <a:r>
              <a:rPr lang="cs-CZ" b="1" dirty="0" smtClean="0"/>
              <a:t>35398</a:t>
            </a:r>
          </a:p>
          <a:p>
            <a:r>
              <a:rPr lang="cs-CZ" b="1" dirty="0" err="1" smtClean="0"/>
              <a:t>Refrain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/>
              <a:t>Versucht</a:t>
            </a:r>
            <a:r>
              <a:rPr lang="cs-CZ" b="1" dirty="0"/>
              <a:t> </a:t>
            </a:r>
            <a:r>
              <a:rPr lang="cs-CZ" b="1" dirty="0" err="1"/>
              <a:t>zu</a:t>
            </a:r>
            <a:r>
              <a:rPr lang="cs-CZ" b="1" dirty="0"/>
              <a:t> </a:t>
            </a:r>
            <a:r>
              <a:rPr lang="cs-CZ" b="1" dirty="0" err="1"/>
              <a:t>zweit</a:t>
            </a:r>
            <a:r>
              <a:rPr lang="cs-CZ" b="1" dirty="0"/>
              <a:t> </a:t>
            </a:r>
            <a:r>
              <a:rPr lang="cs-CZ" b="1" dirty="0" err="1"/>
              <a:t>eine</a:t>
            </a:r>
            <a:r>
              <a:rPr lang="cs-CZ" b="1" dirty="0"/>
              <a:t> kurze </a:t>
            </a:r>
            <a:r>
              <a:rPr lang="cs-CZ" b="1" dirty="0" err="1"/>
              <a:t>Rezension</a:t>
            </a:r>
            <a:r>
              <a:rPr lang="cs-CZ" b="1" dirty="0"/>
              <a:t> </a:t>
            </a:r>
            <a:r>
              <a:rPr lang="cs-CZ" b="1" dirty="0" err="1"/>
              <a:t>zu</a:t>
            </a:r>
            <a:r>
              <a:rPr lang="cs-CZ" b="1" dirty="0"/>
              <a:t> </a:t>
            </a:r>
            <a:r>
              <a:rPr lang="cs-CZ" b="1" dirty="0" err="1" smtClean="0"/>
              <a:t>schreiben</a:t>
            </a:r>
            <a:r>
              <a:rPr lang="cs-CZ" b="1" dirty="0" smtClean="0"/>
              <a:t>. </a:t>
            </a:r>
            <a:r>
              <a:rPr lang="cs-CZ" dirty="0" smtClean="0"/>
              <a:t>(</a:t>
            </a:r>
            <a:r>
              <a:rPr lang="cs-CZ" dirty="0" err="1"/>
              <a:t>k</a:t>
            </a:r>
            <a:r>
              <a:rPr lang="cs-CZ" dirty="0" err="1" smtClean="0"/>
              <a:t>ritisch</a:t>
            </a:r>
            <a:r>
              <a:rPr lang="cs-CZ" dirty="0" smtClean="0"/>
              <a:t> x positiv) </a:t>
            </a:r>
            <a:endParaRPr lang="cs-CZ" dirty="0"/>
          </a:p>
        </p:txBody>
      </p:sp>
      <p:pic>
        <p:nvPicPr>
          <p:cNvPr id="3074" name="Picture 2" descr="http://www.splash-mag.de/wp-content/uploads/2013/03/Bildschirmfoto-2013-03-11-um-13.35.01-640x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78115" cy="26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90600"/>
          </a:xfrm>
        </p:spPr>
        <p:txBody>
          <a:bodyPr/>
          <a:lstStyle/>
          <a:p>
            <a:r>
              <a:rPr lang="cs-CZ" dirty="0" err="1" smtClean="0"/>
              <a:t>Am</a:t>
            </a:r>
            <a:r>
              <a:rPr lang="cs-CZ" dirty="0" smtClean="0"/>
              <a:t> Ende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Assoziationen</a:t>
            </a:r>
            <a:r>
              <a:rPr lang="cs-CZ" dirty="0" smtClean="0"/>
              <a:t> </a:t>
            </a:r>
            <a:r>
              <a:rPr lang="cs-CZ" dirty="0" err="1" smtClean="0"/>
              <a:t>habt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„</a:t>
            </a:r>
            <a:r>
              <a:rPr lang="cs-CZ" dirty="0" err="1" smtClean="0"/>
              <a:t>am</a:t>
            </a:r>
            <a:r>
              <a:rPr lang="cs-CZ" dirty="0" smtClean="0"/>
              <a:t> Ende“?</a:t>
            </a:r>
          </a:p>
          <a:p>
            <a:r>
              <a:rPr lang="cs-CZ" dirty="0" err="1" smtClean="0"/>
              <a:t>Wer</a:t>
            </a:r>
            <a:r>
              <a:rPr lang="cs-CZ" dirty="0" smtClean="0"/>
              <a:t>/</a:t>
            </a:r>
            <a:r>
              <a:rPr lang="cs-CZ" dirty="0" err="1" smtClean="0"/>
              <a:t>Was</a:t>
            </a:r>
            <a:r>
              <a:rPr lang="cs-CZ" dirty="0" smtClean="0"/>
              <a:t> kann </a:t>
            </a:r>
            <a:r>
              <a:rPr lang="cs-CZ" dirty="0" err="1" smtClean="0"/>
              <a:t>am</a:t>
            </a:r>
            <a:r>
              <a:rPr lang="cs-CZ" dirty="0" smtClean="0"/>
              <a:t> Ende </a:t>
            </a:r>
            <a:r>
              <a:rPr lang="cs-CZ" dirty="0" err="1" smtClean="0"/>
              <a:t>sein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alles</a:t>
            </a:r>
            <a:r>
              <a:rPr lang="cs-CZ" dirty="0" smtClean="0"/>
              <a:t> kann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bedeuten</a:t>
            </a:r>
            <a:r>
              <a:rPr lang="cs-CZ" dirty="0" smtClean="0"/>
              <a:t>? (</a:t>
            </a:r>
            <a:r>
              <a:rPr lang="cs-CZ" dirty="0" err="1" smtClean="0"/>
              <a:t>Licht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Ende des </a:t>
            </a:r>
            <a:r>
              <a:rPr lang="cs-CZ" dirty="0" err="1" smtClean="0"/>
              <a:t>Tunnels</a:t>
            </a:r>
            <a:r>
              <a:rPr lang="cs-CZ" dirty="0" smtClean="0"/>
              <a:t>,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Ziel</a:t>
            </a:r>
            <a:r>
              <a:rPr lang="cs-CZ" dirty="0" smtClean="0"/>
              <a:t>, fix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fertig</a:t>
            </a:r>
            <a:r>
              <a:rPr lang="cs-CZ" dirty="0" smtClean="0"/>
              <a:t> </a:t>
            </a:r>
            <a:r>
              <a:rPr lang="cs-CZ" dirty="0" err="1" smtClean="0"/>
              <a:t>sein</a:t>
            </a:r>
            <a:r>
              <a:rPr lang="cs-CZ" dirty="0" smtClean="0"/>
              <a:t>…)</a:t>
            </a:r>
          </a:p>
          <a:p>
            <a:endParaRPr lang="cs-CZ" dirty="0" smtClean="0"/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stimmt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nicht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i="1" dirty="0" err="1"/>
              <a:t>Denn</a:t>
            </a:r>
            <a:r>
              <a:rPr lang="cs-CZ" i="1" dirty="0"/>
              <a:t> </a:t>
            </a:r>
            <a:r>
              <a:rPr lang="cs-CZ" i="1" dirty="0" err="1"/>
              <a:t>am</a:t>
            </a:r>
            <a:r>
              <a:rPr lang="cs-CZ" i="1" dirty="0"/>
              <a:t> Ende </a:t>
            </a:r>
            <a:r>
              <a:rPr lang="cs-CZ" i="1" dirty="0" err="1"/>
              <a:t>wird</a:t>
            </a:r>
            <a:r>
              <a:rPr lang="cs-CZ" i="1" dirty="0"/>
              <a:t> </a:t>
            </a:r>
            <a:r>
              <a:rPr lang="cs-CZ" i="1" dirty="0" err="1"/>
              <a:t>alles</a:t>
            </a:r>
            <a:r>
              <a:rPr lang="cs-CZ" i="1" dirty="0"/>
              <a:t> </a:t>
            </a:r>
            <a:r>
              <a:rPr lang="cs-CZ" i="1" dirty="0" err="1"/>
              <a:t>wieder</a:t>
            </a:r>
            <a:r>
              <a:rPr lang="cs-CZ" i="1" dirty="0"/>
              <a:t> gut </a:t>
            </a:r>
            <a:br>
              <a:rPr lang="cs-CZ" i="1" dirty="0"/>
            </a:b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solange</a:t>
            </a:r>
            <a:r>
              <a:rPr lang="cs-CZ" i="1" dirty="0"/>
              <a:t> es </a:t>
            </a:r>
            <a:r>
              <a:rPr lang="cs-CZ" i="1" dirty="0" err="1"/>
              <a:t>uns</a:t>
            </a:r>
            <a:r>
              <a:rPr lang="cs-CZ" i="1" dirty="0"/>
              <a:t> </a:t>
            </a:r>
            <a:r>
              <a:rPr lang="cs-CZ" i="1" dirty="0" err="1"/>
              <a:t>nicht</a:t>
            </a:r>
            <a:r>
              <a:rPr lang="cs-CZ" i="1" dirty="0"/>
              <a:t> gut </a:t>
            </a:r>
            <a:r>
              <a:rPr lang="cs-CZ" i="1" dirty="0" err="1"/>
              <a:t>geht</a:t>
            </a:r>
            <a:r>
              <a:rPr lang="cs-CZ" i="1" dirty="0"/>
              <a:t> </a:t>
            </a:r>
            <a:br>
              <a:rPr lang="cs-CZ" i="1" dirty="0"/>
            </a:br>
            <a:r>
              <a:rPr lang="cs-CZ" i="1" dirty="0" err="1"/>
              <a:t>haben</a:t>
            </a:r>
            <a:r>
              <a:rPr lang="cs-CZ" i="1" dirty="0"/>
              <a:t> </a:t>
            </a:r>
            <a:r>
              <a:rPr lang="cs-CZ" i="1" dirty="0" err="1"/>
              <a:t>wir</a:t>
            </a:r>
            <a:r>
              <a:rPr lang="cs-CZ" i="1" dirty="0"/>
              <a:t> </a:t>
            </a:r>
            <a:r>
              <a:rPr lang="cs-CZ" i="1" dirty="0" err="1"/>
              <a:t>auch</a:t>
            </a:r>
            <a:r>
              <a:rPr lang="cs-CZ" i="1" dirty="0"/>
              <a:t> </a:t>
            </a:r>
            <a:r>
              <a:rPr lang="cs-CZ" i="1" dirty="0" err="1"/>
              <a:t>kein</a:t>
            </a:r>
            <a:r>
              <a:rPr lang="cs-CZ" i="1" dirty="0"/>
              <a:t> </a:t>
            </a:r>
            <a:r>
              <a:rPr lang="cs-CZ" i="1" dirty="0" err="1" smtClean="0"/>
              <a:t>Problem</a:t>
            </a:r>
            <a:r>
              <a:rPr lang="cs-CZ" i="1" dirty="0" smtClean="0"/>
              <a:t>. </a:t>
            </a:r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45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Am</a:t>
            </a:r>
            <a:r>
              <a:rPr lang="cs-CZ" dirty="0" smtClean="0"/>
              <a:t> Ende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Fehlende</a:t>
            </a:r>
            <a:r>
              <a:rPr lang="cs-CZ" b="1" dirty="0" smtClean="0"/>
              <a:t> </a:t>
            </a:r>
            <a:r>
              <a:rPr lang="cs-CZ" b="1" dirty="0" err="1" smtClean="0"/>
              <a:t>Wörter</a:t>
            </a:r>
            <a:r>
              <a:rPr lang="cs-CZ" b="1" dirty="0" smtClean="0"/>
              <a:t>:</a:t>
            </a:r>
          </a:p>
          <a:p>
            <a:r>
              <a:rPr lang="cs-CZ" dirty="0" err="1" smtClean="0"/>
              <a:t>Erklärt</a:t>
            </a:r>
            <a:r>
              <a:rPr lang="cs-CZ" dirty="0" smtClean="0"/>
              <a:t> </a:t>
            </a:r>
            <a:r>
              <a:rPr lang="cs-CZ" dirty="0" err="1" smtClean="0"/>
              <a:t>gegenseitig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fehlt</a:t>
            </a:r>
            <a:r>
              <a:rPr lang="cs-CZ" dirty="0" smtClean="0"/>
              <a:t>!</a:t>
            </a:r>
            <a:endParaRPr lang="cs-CZ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Kreativ</a:t>
            </a:r>
            <a:r>
              <a:rPr lang="cs-CZ" b="1" dirty="0"/>
              <a:t>: </a:t>
            </a:r>
            <a:r>
              <a:rPr lang="cs-CZ" dirty="0" err="1" smtClean="0"/>
              <a:t>Entwerft</a:t>
            </a:r>
            <a:r>
              <a:rPr lang="cs-CZ" dirty="0" smtClean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zweit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Video </a:t>
            </a:r>
            <a:r>
              <a:rPr lang="cs-CZ" dirty="0" err="1"/>
              <a:t>zum</a:t>
            </a:r>
            <a:r>
              <a:rPr lang="cs-CZ" dirty="0"/>
              <a:t> Song! </a:t>
            </a:r>
          </a:p>
          <a:p>
            <a:r>
              <a:rPr lang="cs-CZ" dirty="0"/>
              <a:t> </a:t>
            </a:r>
            <a:r>
              <a:rPr lang="cs-CZ" u="sng" dirty="0" err="1"/>
              <a:t>Wer</a:t>
            </a:r>
            <a:r>
              <a:rPr lang="cs-CZ" dirty="0"/>
              <a:t>, </a:t>
            </a:r>
            <a:r>
              <a:rPr lang="cs-CZ" u="sng" dirty="0" err="1"/>
              <a:t>was</a:t>
            </a:r>
            <a:r>
              <a:rPr lang="cs-CZ" dirty="0"/>
              <a:t>, </a:t>
            </a:r>
            <a:r>
              <a:rPr lang="cs-CZ" u="sng" dirty="0" err="1"/>
              <a:t>wo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u="sng" dirty="0" err="1"/>
              <a:t>warum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wichtig</a:t>
            </a:r>
            <a:r>
              <a:rPr lang="cs-CZ" dirty="0"/>
              <a:t>. (3 </a:t>
            </a:r>
            <a:r>
              <a:rPr lang="cs-CZ" dirty="0" err="1"/>
              <a:t>Sätze</a:t>
            </a:r>
            <a:r>
              <a:rPr lang="cs-CZ" dirty="0"/>
              <a:t>)</a:t>
            </a:r>
          </a:p>
          <a:p>
            <a:endParaRPr lang="cs-CZ" i="1" dirty="0"/>
          </a:p>
          <a:p>
            <a:r>
              <a:rPr lang="cs-CZ" dirty="0" err="1"/>
              <a:t>Stimmt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OK KID </a:t>
            </a:r>
            <a:r>
              <a:rPr lang="cs-CZ" dirty="0" err="1"/>
              <a:t>eine</a:t>
            </a:r>
            <a:r>
              <a:rPr lang="cs-CZ" dirty="0"/>
              <a:t> Pop-Band </a:t>
            </a:r>
            <a:r>
              <a:rPr lang="cs-CZ" dirty="0" err="1"/>
              <a:t>ist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1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Danke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Aufmerksamkeit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41218" cy="37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</TotalTime>
  <Words>206</Words>
  <Application>Microsoft Office PowerPoint</Application>
  <PresentationFormat>Předvádění na obrazovce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Přehlednost</vt:lpstr>
      <vt:lpstr>OK KID</vt:lpstr>
      <vt:lpstr>OK KID</vt:lpstr>
      <vt:lpstr>Stadt ohne Meer (2013)</vt:lpstr>
      <vt:lpstr>Am Ende (2013)</vt:lpstr>
      <vt:lpstr>Am Ende</vt:lpstr>
      <vt:lpstr>Danke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TOMAS</cp:lastModifiedBy>
  <cp:revision>9</cp:revision>
  <dcterms:created xsi:type="dcterms:W3CDTF">2014-03-19T15:10:41Z</dcterms:created>
  <dcterms:modified xsi:type="dcterms:W3CDTF">2014-03-19T16:47:17Z</dcterms:modified>
</cp:coreProperties>
</file>