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12192000" cy="6858000"/>
  <p:notesSz cx="6858000" cy="9144000"/>
  <p:defaultTextStyle>
    <a:lvl1pPr>
      <a:defRPr>
        <a:latin typeface="Century Gothic"/>
        <a:ea typeface="Century Gothic"/>
        <a:cs typeface="Century Gothic"/>
        <a:sym typeface="Century Gothic"/>
      </a:defRPr>
    </a:lvl1pPr>
    <a:lvl2pPr indent="457200">
      <a:defRPr>
        <a:latin typeface="Century Gothic"/>
        <a:ea typeface="Century Gothic"/>
        <a:cs typeface="Century Gothic"/>
        <a:sym typeface="Century Gothic"/>
      </a:defRPr>
    </a:lvl2pPr>
    <a:lvl3pPr indent="914400">
      <a:defRPr>
        <a:latin typeface="Century Gothic"/>
        <a:ea typeface="Century Gothic"/>
        <a:cs typeface="Century Gothic"/>
        <a:sym typeface="Century Gothic"/>
      </a:defRPr>
    </a:lvl3pPr>
    <a:lvl4pPr indent="1371600">
      <a:defRPr>
        <a:latin typeface="Century Gothic"/>
        <a:ea typeface="Century Gothic"/>
        <a:cs typeface="Century Gothic"/>
        <a:sym typeface="Century Gothic"/>
      </a:defRPr>
    </a:lvl4pPr>
    <a:lvl5pPr indent="1828800">
      <a:defRPr>
        <a:latin typeface="Century Gothic"/>
        <a:ea typeface="Century Gothic"/>
        <a:cs typeface="Century Gothic"/>
        <a:sym typeface="Century Gothic"/>
      </a:defRPr>
    </a:lvl5pPr>
    <a:lvl6pPr indent="2286000">
      <a:defRPr>
        <a:latin typeface="Century Gothic"/>
        <a:ea typeface="Century Gothic"/>
        <a:cs typeface="Century Gothic"/>
        <a:sym typeface="Century Gothic"/>
      </a:defRPr>
    </a:lvl6pPr>
    <a:lvl7pPr indent="2743200">
      <a:defRPr>
        <a:latin typeface="Century Gothic"/>
        <a:ea typeface="Century Gothic"/>
        <a:cs typeface="Century Gothic"/>
        <a:sym typeface="Century Gothic"/>
      </a:defRPr>
    </a:lvl7pPr>
    <a:lvl8pPr indent="3200400">
      <a:defRPr>
        <a:latin typeface="Century Gothic"/>
        <a:ea typeface="Century Gothic"/>
        <a:cs typeface="Century Gothic"/>
        <a:sym typeface="Century Gothic"/>
      </a:defRPr>
    </a:lvl8pPr>
    <a:lvl9pPr indent="3657600">
      <a:defRPr>
        <a:latin typeface="Century Gothic"/>
        <a:ea typeface="Century Gothic"/>
        <a:cs typeface="Century Gothic"/>
        <a:sym typeface="Century Gothic"/>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entury Gothic"/>
          <a:ea typeface="Century Gothic"/>
          <a:cs typeface="Century Gothic"/>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ED6"/>
          </a:solidFill>
        </a:fill>
      </a:tcStyle>
    </a:wholeTbl>
    <a:band2H>
      <a:tcTxStyle b="def" i="def"/>
      <a:tcStyle>
        <a:tcBdr/>
        <a:fill>
          <a:solidFill>
            <a:srgbClr val="E6F7EC"/>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1D17D"/>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1D17D"/>
          </a:solid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1D17D"/>
          </a:solidFill>
        </a:fill>
      </a:tcStyle>
    </a:firstRow>
  </a:tblStyle>
  <a:tblStyle styleId="{C7B018BB-80A7-4F77-B60F-C8B233D01FF8}" styleName="">
    <a:tblBg/>
    <a:wholeTbl>
      <a:tcTxStyle b="on" i="on">
        <a:font>
          <a:latin typeface="Century Gothic"/>
          <a:ea typeface="Century Gothic"/>
          <a:cs typeface="Century Gothic"/>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4EECB"/>
          </a:solidFill>
        </a:fill>
      </a:tcStyle>
    </a:wholeTbl>
    <a:band2H>
      <a:tcTxStyle b="def" i="def"/>
      <a:tcStyle>
        <a:tcBdr/>
        <a:fill>
          <a:solidFill>
            <a:srgbClr val="F9F7E7"/>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1D126"/>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1D126"/>
          </a:solid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1D126"/>
          </a:solidFill>
        </a:fill>
      </a:tcStyle>
    </a:firstRow>
  </a:tblStyle>
  <a:tblStyle styleId="{EEE7283C-3CF3-47DC-8721-378D4A62B228}" styleName="">
    <a:tblBg/>
    <a:wholeTbl>
      <a:tcTxStyle b="on" i="on">
        <a:font>
          <a:latin typeface="Century Gothic"/>
          <a:ea typeface="Century Gothic"/>
          <a:cs typeface="Century Gothic"/>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0CCCC"/>
          </a:solidFill>
        </a:fill>
      </a:tcStyle>
    </a:wholeTbl>
    <a:band2H>
      <a:tcTxStyle b="def" i="def"/>
      <a:tcStyle>
        <a:tcBdr/>
        <a:fill>
          <a:solidFill>
            <a:srgbClr val="F7E7E7"/>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63731"/>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63731"/>
          </a:solid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63731"/>
          </a:solidFill>
        </a:fill>
      </a:tcStyle>
    </a:firstRow>
  </a:tblStyle>
  <a:tblStyle styleId="{CF821DB8-F4EB-4A41-A1BA-3FCAFE7338EE}" styleName="">
    <a:tblBg/>
    <a:wholeTbl>
      <a:tcTxStyle b="on" i="on">
        <a:font>
          <a:latin typeface="Century Gothic"/>
          <a:ea typeface="Century Gothic"/>
          <a:cs typeface="Century Gothic"/>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entury Gothic"/>
          <a:ea typeface="Century Gothic"/>
          <a:cs typeface="Century Gothic"/>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D17D"/>
          </a:solidFill>
        </a:fill>
      </a:tcStyle>
    </a:firstCol>
    <a:lastRow>
      <a:tcTxStyle b="on" i="on">
        <a:font>
          <a:latin typeface="Century Gothic"/>
          <a:ea typeface="Century Gothic"/>
          <a:cs typeface="Century Gothic"/>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entury Gothic"/>
          <a:ea typeface="Century Gothic"/>
          <a:cs typeface="Century Gothic"/>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1D17D"/>
          </a:solidFill>
        </a:fill>
      </a:tcStyle>
    </a:firstRow>
  </a:tblStyle>
  <a:tblStyle styleId="{33BA23B1-9221-436E-865A-0063620EA4FD}" styleName="">
    <a:tblBg/>
    <a:wholeTbl>
      <a:tcTxStyle b="on" i="on">
        <a:font>
          <a:latin typeface="Century Gothic"/>
          <a:ea typeface="Century Gothic"/>
          <a:cs typeface="Century Gothic"/>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b="def" i="def"/>
      <a:tcStyle>
        <a:tcBdr/>
        <a:fill>
          <a:solidFill>
            <a:srgbClr val="FFFFFF"/>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p:nvPr>
            <p:ph type="sldImg"/>
          </p:nvPr>
        </p:nvSpPr>
        <p:spPr>
          <a:xfrm>
            <a:off x="1143000" y="685800"/>
            <a:ext cx="4572000" cy="3429000"/>
          </a:xfrm>
          <a:prstGeom prst="rect">
            <a:avLst/>
          </a:prstGeom>
        </p:spPr>
        <p:txBody>
          <a:bodyPr/>
          <a:lstStyle/>
          <a:p>
            <a:pPr lvl="0"/>
          </a:p>
        </p:txBody>
      </p:sp>
      <p:sp>
        <p:nvSpPr>
          <p:cNvPr id="80" name="Shape 8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Úvodní snímek">
    <p:spTree>
      <p:nvGrpSpPr>
        <p:cNvPr id="1" name=""/>
        <p:cNvGrpSpPr/>
        <p:nvPr/>
      </p:nvGrpSpPr>
      <p:grpSpPr>
        <a:xfrm>
          <a:off x="0" y="0"/>
          <a:ext cx="0" cy="0"/>
          <a:chOff x="0" y="0"/>
          <a:chExt cx="0" cy="0"/>
        </a:xfrm>
      </p:grpSpPr>
      <p:pic>
        <p:nvPicPr>
          <p:cNvPr id="7" name="image2.png" descr="C1-HD-BTM.png"/>
          <p:cNvPicPr/>
          <p:nvPr/>
        </p:nvPicPr>
        <p:blipFill>
          <a:blip r:embed="rId2">
            <a:extLst/>
          </a:blip>
          <a:stretch>
            <a:fillRect/>
          </a:stretch>
        </p:blipFill>
        <p:spPr>
          <a:xfrm>
            <a:off x="0" y="4375150"/>
            <a:ext cx="12192000" cy="2482850"/>
          </a:xfrm>
          <a:prstGeom prst="rect">
            <a:avLst/>
          </a:prstGeom>
          <a:ln w="12700">
            <a:miter lim="400000"/>
          </a:ln>
        </p:spPr>
      </p:pic>
      <p:sp>
        <p:nvSpPr>
          <p:cNvPr id="8" name="Shape 8"/>
          <p:cNvSpPr/>
          <p:nvPr>
            <p:ph type="title"/>
          </p:nvPr>
        </p:nvSpPr>
        <p:spPr>
          <a:xfrm>
            <a:off x="1371600" y="88905"/>
            <a:ext cx="9448800" cy="3539597"/>
          </a:xfrm>
          <a:prstGeom prst="rect">
            <a:avLst/>
          </a:prstGeom>
        </p:spPr>
        <p:txBody>
          <a:bodyPr anchor="b"/>
          <a:lstStyle>
            <a:lvl1pPr algn="l">
              <a:defRPr sz="6000"/>
            </a:lvl1pPr>
          </a:lstStyle>
          <a:p>
            <a:pPr lvl="0">
              <a:defRPr cap="none" sz="1800">
                <a:solidFill>
                  <a:srgbClr val="000000"/>
                </a:solidFill>
              </a:defRPr>
            </a:pPr>
            <a:r>
              <a:rPr cap="all" sz="6000">
                <a:solidFill>
                  <a:srgbClr val="FFFFFF"/>
                </a:solidFill>
              </a:rPr>
              <a:t>Title Text</a:t>
            </a:r>
          </a:p>
        </p:txBody>
      </p:sp>
      <p:sp>
        <p:nvSpPr>
          <p:cNvPr id="9" name="Shape 9"/>
          <p:cNvSpPr/>
          <p:nvPr>
            <p:ph type="body" idx="1"/>
          </p:nvPr>
        </p:nvSpPr>
        <p:spPr>
          <a:xfrm>
            <a:off x="1371600" y="3632201"/>
            <a:ext cx="9448800" cy="2400301"/>
          </a:xfrm>
          <a:prstGeom prst="rect">
            <a:avLst/>
          </a:prstGeom>
        </p:spPr>
        <p:txBody>
          <a:bodyPr/>
          <a:lstStyle>
            <a:lvl1pPr marL="0" indent="0">
              <a:buSzTx/>
              <a:buFontTx/>
              <a:buNone/>
              <a:defRPr sz="2000"/>
            </a:lvl1pPr>
            <a:lvl2pPr marL="0" indent="457200">
              <a:buSzTx/>
              <a:buFontTx/>
              <a:buNone/>
              <a:defRPr sz="2000"/>
            </a:lvl2pPr>
            <a:lvl3pPr marL="0" indent="914400">
              <a:buSzTx/>
              <a:buFontTx/>
              <a:buNone/>
              <a:defRPr sz="2000"/>
            </a:lvl3pPr>
            <a:lvl4pPr marL="0" indent="1371600">
              <a:buSzTx/>
              <a:buFontTx/>
              <a:buNone/>
              <a:defRPr sz="2000"/>
            </a:lvl4pPr>
            <a:lvl5pPr marL="0" indent="1828800">
              <a:buSzTx/>
              <a:buFontTx/>
              <a:buNone/>
              <a:defRPr sz="2000"/>
            </a:lvl5pPr>
          </a:lstStyle>
          <a:p>
            <a:pPr lvl="0">
              <a:defRPr sz="1800">
                <a:solidFill>
                  <a:srgbClr val="000000"/>
                </a:solidFill>
              </a:defRPr>
            </a:pPr>
            <a:r>
              <a:rPr sz="2000">
                <a:solidFill>
                  <a:srgbClr val="FFFFFF"/>
                </a:solidFill>
              </a:rPr>
              <a:t>Body Level One</a:t>
            </a:r>
            <a:endParaRPr sz="2000">
              <a:solidFill>
                <a:srgbClr val="FFFFFF"/>
              </a:solidFill>
            </a:endParaRPr>
          </a:p>
          <a:p>
            <a:pPr lvl="1">
              <a:defRPr sz="1800">
                <a:solidFill>
                  <a:srgbClr val="000000"/>
                </a:solidFill>
              </a:defRPr>
            </a:pPr>
            <a:r>
              <a:rPr sz="2000">
                <a:solidFill>
                  <a:srgbClr val="FFFFFF"/>
                </a:solidFill>
              </a:rPr>
              <a:t>Body Level Two</a:t>
            </a:r>
            <a:endParaRPr sz="2000">
              <a:solidFill>
                <a:srgbClr val="FFFFFF"/>
              </a:solidFill>
            </a:endParaRPr>
          </a:p>
          <a:p>
            <a:pPr lvl="2">
              <a:defRPr sz="1800">
                <a:solidFill>
                  <a:srgbClr val="000000"/>
                </a:solidFill>
              </a:defRPr>
            </a:pPr>
            <a:r>
              <a:rPr sz="2000">
                <a:solidFill>
                  <a:srgbClr val="FFFFFF"/>
                </a:solidFill>
              </a:rPr>
              <a:t>Body Level Three</a:t>
            </a:r>
            <a:endParaRPr sz="2000">
              <a:solidFill>
                <a:srgbClr val="FFFFFF"/>
              </a:solidFill>
            </a:endParaRPr>
          </a:p>
          <a:p>
            <a:pPr lvl="3">
              <a:defRPr sz="1800">
                <a:solidFill>
                  <a:srgbClr val="000000"/>
                </a:solidFill>
              </a:defRPr>
            </a:pPr>
            <a:r>
              <a:rPr sz="2000">
                <a:solidFill>
                  <a:srgbClr val="FFFFFF"/>
                </a:solidFill>
              </a:rPr>
              <a:t>Body Level Four</a:t>
            </a:r>
            <a:endParaRPr sz="2000">
              <a:solidFill>
                <a:srgbClr val="FFFFFF"/>
              </a:solidFill>
            </a:endParaRPr>
          </a:p>
          <a:p>
            <a:pPr lvl="4">
              <a:defRPr sz="1800">
                <a:solidFill>
                  <a:srgbClr val="000000"/>
                </a:solidFill>
              </a:defRPr>
            </a:pPr>
            <a:r>
              <a:rPr sz="2000">
                <a:solidFill>
                  <a:srgbClr val="FFFFFF"/>
                </a:solidFill>
              </a:rPr>
              <a:t>Body Level Five</a:t>
            </a:r>
          </a:p>
        </p:txBody>
      </p:sp>
      <p:sp>
        <p:nvSpPr>
          <p:cNvPr id="10" name="Shape 10"/>
          <p:cNvSpPr/>
          <p:nvPr>
            <p:ph type="sldNum" sz="quarter" idx="2"/>
          </p:nvPr>
        </p:nvSpPr>
        <p:spPr>
          <a:xfrm>
            <a:off x="8077200" y="1491508"/>
            <a:ext cx="2743200" cy="24384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Panoramatický obrázek s popiskem">
    <p:spTree>
      <p:nvGrpSpPr>
        <p:cNvPr id="1" name=""/>
        <p:cNvGrpSpPr/>
        <p:nvPr/>
      </p:nvGrpSpPr>
      <p:grpSpPr>
        <a:xfrm>
          <a:off x="0" y="0"/>
          <a:ext cx="0" cy="0"/>
          <a:chOff x="0" y="0"/>
          <a:chExt cx="0" cy="0"/>
        </a:xfrm>
      </p:grpSpPr>
      <p:sp>
        <p:nvSpPr>
          <p:cNvPr id="42" name="Shape 42"/>
          <p:cNvSpPr/>
          <p:nvPr>
            <p:ph type="title"/>
          </p:nvPr>
        </p:nvSpPr>
        <p:spPr>
          <a:xfrm>
            <a:off x="685776" y="4697360"/>
            <a:ext cx="10822035" cy="819356"/>
          </a:xfrm>
          <a:prstGeom prst="rect">
            <a:avLst/>
          </a:prstGeom>
        </p:spPr>
        <p:txBody>
          <a:bodyPr anchor="b"/>
          <a:lstStyle>
            <a:lvl1pPr algn="l">
              <a:defRPr sz="3200"/>
            </a:lvl1pPr>
          </a:lstStyle>
          <a:p>
            <a:pPr lvl="0">
              <a:defRPr cap="none" sz="1800">
                <a:solidFill>
                  <a:srgbClr val="000000"/>
                </a:solidFill>
              </a:defRPr>
            </a:pPr>
            <a:r>
              <a:rPr cap="all" sz="3200">
                <a:solidFill>
                  <a:srgbClr val="FFFFFF"/>
                </a:solidFill>
              </a:rPr>
              <a:t>Title Text</a:t>
            </a:r>
          </a:p>
        </p:txBody>
      </p:sp>
      <p:sp>
        <p:nvSpPr>
          <p:cNvPr id="43" name="Shape 43"/>
          <p:cNvSpPr/>
          <p:nvPr>
            <p:ph type="body" idx="1"/>
          </p:nvPr>
        </p:nvSpPr>
        <p:spPr>
          <a:xfrm>
            <a:off x="685800" y="5516714"/>
            <a:ext cx="10820400" cy="701970"/>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lvl="0">
              <a:defRPr sz="1800">
                <a:solidFill>
                  <a:srgbClr val="000000"/>
                </a:solidFill>
              </a:defRPr>
            </a:pPr>
            <a:r>
              <a:rPr sz="1600">
                <a:solidFill>
                  <a:srgbClr val="FFFFFF"/>
                </a:solidFill>
              </a:rPr>
              <a:t>Body Level One</a:t>
            </a:r>
            <a:endParaRPr sz="1600">
              <a:solidFill>
                <a:srgbClr val="FFFFFF"/>
              </a:solidFill>
            </a:endParaRPr>
          </a:p>
          <a:p>
            <a:pPr lvl="1">
              <a:defRPr sz="1800">
                <a:solidFill>
                  <a:srgbClr val="000000"/>
                </a:solidFill>
              </a:defRPr>
            </a:pPr>
            <a:r>
              <a:rPr sz="1600">
                <a:solidFill>
                  <a:srgbClr val="FFFFFF"/>
                </a:solidFill>
              </a:rPr>
              <a:t>Body Level Two</a:t>
            </a:r>
            <a:endParaRPr sz="1600">
              <a:solidFill>
                <a:srgbClr val="FFFFFF"/>
              </a:solidFill>
            </a:endParaRPr>
          </a:p>
          <a:p>
            <a:pPr lvl="2">
              <a:defRPr sz="1800">
                <a:solidFill>
                  <a:srgbClr val="000000"/>
                </a:solidFill>
              </a:defRPr>
            </a:pPr>
            <a:r>
              <a:rPr sz="1600">
                <a:solidFill>
                  <a:srgbClr val="FFFFFF"/>
                </a:solidFill>
              </a:rPr>
              <a:t>Body Level Three</a:t>
            </a:r>
            <a:endParaRPr sz="1600">
              <a:solidFill>
                <a:srgbClr val="FFFFFF"/>
              </a:solidFill>
            </a:endParaRPr>
          </a:p>
          <a:p>
            <a:pPr lvl="3">
              <a:defRPr sz="1800">
                <a:solidFill>
                  <a:srgbClr val="000000"/>
                </a:solidFill>
              </a:defRPr>
            </a:pPr>
            <a:r>
              <a:rPr sz="1600">
                <a:solidFill>
                  <a:srgbClr val="FFFFFF"/>
                </a:solidFill>
              </a:rPr>
              <a:t>Body Level Four</a:t>
            </a:r>
            <a:endParaRPr sz="1600">
              <a:solidFill>
                <a:srgbClr val="FFFFFF"/>
              </a:solidFill>
            </a:endParaRPr>
          </a:p>
          <a:p>
            <a:pPr lvl="4">
              <a:defRPr sz="1800">
                <a:solidFill>
                  <a:srgbClr val="000000"/>
                </a:solidFill>
              </a:defRPr>
            </a:pPr>
            <a:r>
              <a:rPr sz="1600">
                <a:solidFill>
                  <a:srgbClr val="FFFFFF"/>
                </a:solidFill>
              </a:rPr>
              <a:t>Body Level Five</a:t>
            </a:r>
          </a:p>
        </p:txBody>
      </p:sp>
      <p:sp>
        <p:nvSpPr>
          <p:cNvPr id="44" name="Shape 4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Název a popisek">
    <p:spTree>
      <p:nvGrpSpPr>
        <p:cNvPr id="1" name=""/>
        <p:cNvGrpSpPr/>
        <p:nvPr/>
      </p:nvGrpSpPr>
      <p:grpSpPr>
        <a:xfrm>
          <a:off x="0" y="0"/>
          <a:ext cx="0" cy="0"/>
          <a:chOff x="0" y="0"/>
          <a:chExt cx="0" cy="0"/>
        </a:xfrm>
      </p:grpSpPr>
      <p:pic>
        <p:nvPicPr>
          <p:cNvPr id="46" name="image2.png" descr="C1-HD-BTM.png"/>
          <p:cNvPicPr/>
          <p:nvPr/>
        </p:nvPicPr>
        <p:blipFill>
          <a:blip r:embed="rId2">
            <a:extLst/>
          </a:blip>
          <a:stretch>
            <a:fillRect/>
          </a:stretch>
        </p:blipFill>
        <p:spPr>
          <a:xfrm>
            <a:off x="0" y="4375150"/>
            <a:ext cx="12192000" cy="2482850"/>
          </a:xfrm>
          <a:prstGeom prst="rect">
            <a:avLst/>
          </a:prstGeom>
          <a:ln w="12700">
            <a:miter lim="400000"/>
          </a:ln>
        </p:spPr>
      </p:pic>
      <p:sp>
        <p:nvSpPr>
          <p:cNvPr id="47" name="Shape 47"/>
          <p:cNvSpPr/>
          <p:nvPr>
            <p:ph type="title"/>
          </p:nvPr>
        </p:nvSpPr>
        <p:spPr>
          <a:xfrm>
            <a:off x="685800" y="709963"/>
            <a:ext cx="10820400" cy="2889605"/>
          </a:xfrm>
          <a:prstGeom prst="rect">
            <a:avLst/>
          </a:prstGeom>
        </p:spPr>
        <p:txBody>
          <a:bodyPr/>
          <a:lstStyle>
            <a:lvl1pPr algn="l">
              <a:defRPr sz="3200"/>
            </a:lvl1pPr>
          </a:lstStyle>
          <a:p>
            <a:pPr lvl="0">
              <a:defRPr cap="none" sz="1800">
                <a:solidFill>
                  <a:srgbClr val="000000"/>
                </a:solidFill>
              </a:defRPr>
            </a:pPr>
            <a:r>
              <a:rPr cap="all" sz="3200">
                <a:solidFill>
                  <a:srgbClr val="FFFFFF"/>
                </a:solidFill>
              </a:rPr>
              <a:t>Title Text</a:t>
            </a:r>
          </a:p>
        </p:txBody>
      </p:sp>
      <p:sp>
        <p:nvSpPr>
          <p:cNvPr id="48" name="Shape 48"/>
          <p:cNvSpPr/>
          <p:nvPr>
            <p:ph type="body" idx="1"/>
          </p:nvPr>
        </p:nvSpPr>
        <p:spPr>
          <a:xfrm>
            <a:off x="1024467" y="3599567"/>
            <a:ext cx="10130516" cy="1098199"/>
          </a:xfrm>
          <a:prstGeom prst="rect">
            <a:avLst/>
          </a:prstGeom>
        </p:spPr>
        <p:txBody>
          <a:bodyPr anchor="ct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lvl="0">
              <a:defRPr sz="1800">
                <a:solidFill>
                  <a:srgbClr val="000000"/>
                </a:solidFill>
              </a:defRPr>
            </a:pPr>
            <a:r>
              <a:rPr sz="1600">
                <a:solidFill>
                  <a:srgbClr val="FFFFFF"/>
                </a:solidFill>
              </a:rPr>
              <a:t>Body Level One</a:t>
            </a:r>
            <a:endParaRPr sz="1600">
              <a:solidFill>
                <a:srgbClr val="FFFFFF"/>
              </a:solidFill>
            </a:endParaRPr>
          </a:p>
          <a:p>
            <a:pPr lvl="1">
              <a:defRPr sz="1800">
                <a:solidFill>
                  <a:srgbClr val="000000"/>
                </a:solidFill>
              </a:defRPr>
            </a:pPr>
            <a:r>
              <a:rPr sz="1600">
                <a:solidFill>
                  <a:srgbClr val="FFFFFF"/>
                </a:solidFill>
              </a:rPr>
              <a:t>Body Level Two</a:t>
            </a:r>
            <a:endParaRPr sz="1600">
              <a:solidFill>
                <a:srgbClr val="FFFFFF"/>
              </a:solidFill>
            </a:endParaRPr>
          </a:p>
          <a:p>
            <a:pPr lvl="2">
              <a:defRPr sz="1800">
                <a:solidFill>
                  <a:srgbClr val="000000"/>
                </a:solidFill>
              </a:defRPr>
            </a:pPr>
            <a:r>
              <a:rPr sz="1600">
                <a:solidFill>
                  <a:srgbClr val="FFFFFF"/>
                </a:solidFill>
              </a:rPr>
              <a:t>Body Level Three</a:t>
            </a:r>
            <a:endParaRPr sz="1600">
              <a:solidFill>
                <a:srgbClr val="FFFFFF"/>
              </a:solidFill>
            </a:endParaRPr>
          </a:p>
          <a:p>
            <a:pPr lvl="3">
              <a:defRPr sz="1800">
                <a:solidFill>
                  <a:srgbClr val="000000"/>
                </a:solidFill>
              </a:defRPr>
            </a:pPr>
            <a:r>
              <a:rPr sz="1600">
                <a:solidFill>
                  <a:srgbClr val="FFFFFF"/>
                </a:solidFill>
              </a:rPr>
              <a:t>Body Level Four</a:t>
            </a:r>
            <a:endParaRPr sz="1600">
              <a:solidFill>
                <a:srgbClr val="FFFFFF"/>
              </a:solidFill>
            </a:endParaRPr>
          </a:p>
          <a:p>
            <a:pPr lvl="4">
              <a:defRPr sz="1800">
                <a:solidFill>
                  <a:srgbClr val="000000"/>
                </a:solidFill>
              </a:defRPr>
            </a:pPr>
            <a:r>
              <a:rPr sz="1600">
                <a:solidFill>
                  <a:srgbClr val="FFFFFF"/>
                </a:solidFill>
              </a:rPr>
              <a:t>Body Level Five</a:t>
            </a:r>
          </a:p>
        </p:txBody>
      </p:sp>
      <p:sp>
        <p:nvSpPr>
          <p:cNvPr id="49" name="Shape 49"/>
          <p:cNvSpPr/>
          <p:nvPr>
            <p:ph type="sldNum" sz="quarter" idx="2"/>
          </p:nvPr>
        </p:nvSpPr>
        <p:spPr>
          <a:xfrm>
            <a:off x="10862451" y="441642"/>
            <a:ext cx="643749" cy="24384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Citace s popiskem">
    <p:spTree>
      <p:nvGrpSpPr>
        <p:cNvPr id="1" name=""/>
        <p:cNvGrpSpPr/>
        <p:nvPr/>
      </p:nvGrpSpPr>
      <p:grpSpPr>
        <a:xfrm>
          <a:off x="0" y="0"/>
          <a:ext cx="0" cy="0"/>
          <a:chOff x="0" y="0"/>
          <a:chExt cx="0" cy="0"/>
        </a:xfrm>
      </p:grpSpPr>
      <p:pic>
        <p:nvPicPr>
          <p:cNvPr id="51" name="image2.png" descr="C1-HD-BTM.png"/>
          <p:cNvPicPr/>
          <p:nvPr/>
        </p:nvPicPr>
        <p:blipFill>
          <a:blip r:embed="rId2">
            <a:extLst/>
          </a:blip>
          <a:stretch>
            <a:fillRect/>
          </a:stretch>
        </p:blipFill>
        <p:spPr>
          <a:xfrm>
            <a:off x="0" y="4375150"/>
            <a:ext cx="12192000" cy="2482850"/>
          </a:xfrm>
          <a:prstGeom prst="rect">
            <a:avLst/>
          </a:prstGeom>
          <a:ln w="12700">
            <a:miter lim="400000"/>
          </a:ln>
        </p:spPr>
      </p:pic>
      <p:sp>
        <p:nvSpPr>
          <p:cNvPr id="52" name="Shape 52"/>
          <p:cNvSpPr/>
          <p:nvPr>
            <p:ph type="title"/>
          </p:nvPr>
        </p:nvSpPr>
        <p:spPr>
          <a:xfrm>
            <a:off x="1024467" y="746005"/>
            <a:ext cx="10151534" cy="2619551"/>
          </a:xfrm>
          <a:prstGeom prst="rect">
            <a:avLst/>
          </a:prstGeom>
        </p:spPr>
        <p:txBody>
          <a:bodyPr/>
          <a:lstStyle>
            <a:lvl1pPr algn="l">
              <a:defRPr sz="3200"/>
            </a:lvl1pPr>
          </a:lstStyle>
          <a:p>
            <a:pPr lvl="0">
              <a:defRPr cap="none" sz="1800">
                <a:solidFill>
                  <a:srgbClr val="000000"/>
                </a:solidFill>
              </a:defRPr>
            </a:pPr>
            <a:r>
              <a:rPr cap="all" sz="3200">
                <a:solidFill>
                  <a:srgbClr val="FFFFFF"/>
                </a:solidFill>
              </a:rPr>
              <a:t>Title Text</a:t>
            </a:r>
          </a:p>
        </p:txBody>
      </p:sp>
      <p:sp>
        <p:nvSpPr>
          <p:cNvPr id="53" name="Shape 53"/>
          <p:cNvSpPr/>
          <p:nvPr>
            <p:ph type="body" idx="1"/>
          </p:nvPr>
        </p:nvSpPr>
        <p:spPr>
          <a:xfrm>
            <a:off x="1303864" y="3365555"/>
            <a:ext cx="9592738" cy="2158944"/>
          </a:xfrm>
          <a:prstGeom prst="rect">
            <a:avLst/>
          </a:prstGeom>
        </p:spPr>
        <p:txBody>
          <a:bodyPr/>
          <a:lstStyle>
            <a:lvl1pPr marL="0" indent="0">
              <a:buSzTx/>
              <a:buFontTx/>
              <a:buNone/>
              <a:defRPr sz="1400"/>
            </a:lvl1pPr>
            <a:lvl2pPr marL="0" indent="457200">
              <a:buSzTx/>
              <a:buFontTx/>
              <a:buNone/>
              <a:defRPr sz="1400"/>
            </a:lvl2pPr>
            <a:lvl3pPr marL="0" indent="914400">
              <a:buSzTx/>
              <a:buFontTx/>
              <a:buNone/>
              <a:defRPr sz="1400"/>
            </a:lvl3pPr>
            <a:lvl4pPr marL="0" indent="1371600">
              <a:buSzTx/>
              <a:buFontTx/>
              <a:buNone/>
              <a:defRPr sz="1400"/>
            </a:lvl4pPr>
            <a:lvl5pPr marL="0" indent="1828800">
              <a:buSzTx/>
              <a:buFontTx/>
              <a:buNone/>
              <a:defRPr sz="1400"/>
            </a:lvl5pPr>
          </a:lstStyle>
          <a:p>
            <a:pPr lvl="0">
              <a:defRPr sz="1800">
                <a:solidFill>
                  <a:srgbClr val="000000"/>
                </a:solidFill>
              </a:defRPr>
            </a:pPr>
            <a:r>
              <a:rPr sz="1400">
                <a:solidFill>
                  <a:srgbClr val="FFFFFF"/>
                </a:solidFill>
              </a:rPr>
              <a:t>Body Level One</a:t>
            </a:r>
            <a:endParaRPr sz="1400">
              <a:solidFill>
                <a:srgbClr val="FFFFFF"/>
              </a:solidFill>
            </a:endParaRPr>
          </a:p>
          <a:p>
            <a:pPr lvl="1">
              <a:defRPr sz="1800">
                <a:solidFill>
                  <a:srgbClr val="000000"/>
                </a:solidFill>
              </a:defRPr>
            </a:pPr>
            <a:r>
              <a:rPr sz="1400">
                <a:solidFill>
                  <a:srgbClr val="FFFFFF"/>
                </a:solidFill>
              </a:rPr>
              <a:t>Body Level Two</a:t>
            </a:r>
            <a:endParaRPr sz="1400">
              <a:solidFill>
                <a:srgbClr val="FFFFFF"/>
              </a:solidFill>
            </a:endParaRPr>
          </a:p>
          <a:p>
            <a:pPr lvl="2">
              <a:defRPr sz="1800">
                <a:solidFill>
                  <a:srgbClr val="000000"/>
                </a:solidFill>
              </a:defRPr>
            </a:pPr>
            <a:r>
              <a:rPr sz="1400">
                <a:solidFill>
                  <a:srgbClr val="FFFFFF"/>
                </a:solidFill>
              </a:rPr>
              <a:t>Body Level Three</a:t>
            </a:r>
            <a:endParaRPr sz="1400">
              <a:solidFill>
                <a:srgbClr val="FFFFFF"/>
              </a:solidFill>
            </a:endParaRPr>
          </a:p>
          <a:p>
            <a:pPr lvl="3">
              <a:defRPr sz="1800">
                <a:solidFill>
                  <a:srgbClr val="000000"/>
                </a:solidFill>
              </a:defRPr>
            </a:pPr>
            <a:r>
              <a:rPr sz="1400">
                <a:solidFill>
                  <a:srgbClr val="FFFFFF"/>
                </a:solidFill>
              </a:rPr>
              <a:t>Body Level Four</a:t>
            </a:r>
            <a:endParaRPr sz="1400">
              <a:solidFill>
                <a:srgbClr val="FFFFFF"/>
              </a:solidFill>
            </a:endParaRPr>
          </a:p>
          <a:p>
            <a:pPr lvl="4">
              <a:defRPr sz="1800">
                <a:solidFill>
                  <a:srgbClr val="000000"/>
                </a:solidFill>
              </a:defRPr>
            </a:pPr>
            <a:r>
              <a:rPr sz="1400">
                <a:solidFill>
                  <a:srgbClr val="FFFFFF"/>
                </a:solidFill>
              </a:rPr>
              <a:t>Body Level Five</a:t>
            </a:r>
          </a:p>
        </p:txBody>
      </p:sp>
      <p:sp>
        <p:nvSpPr>
          <p:cNvPr id="54" name="Shape 54"/>
          <p:cNvSpPr/>
          <p:nvPr>
            <p:ph type="sldNum" sz="quarter" idx="2"/>
          </p:nvPr>
        </p:nvSpPr>
        <p:spPr>
          <a:xfrm>
            <a:off x="10862451" y="441642"/>
            <a:ext cx="643749" cy="243841"/>
          </a:xfrm>
          <a:prstGeom prst="rect">
            <a:avLst/>
          </a:prstGeom>
        </p:spPr>
        <p:txBody>
          <a:bodyPr/>
          <a:lstStyle/>
          <a:p>
            <a:pPr lvl="0"/>
            <a:fld id="{86CB4B4D-7CA3-9044-876B-883B54F8677D}" type="slidenum"/>
          </a:p>
        </p:txBody>
      </p:sp>
      <p:sp>
        <p:nvSpPr>
          <p:cNvPr id="55" name="Shape 55"/>
          <p:cNvSpPr/>
          <p:nvPr/>
        </p:nvSpPr>
        <p:spPr>
          <a:xfrm>
            <a:off x="476250" y="557817"/>
            <a:ext cx="609600" cy="13360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z="8000">
                <a:solidFill>
                  <a:srgbClr val="FFFFFF"/>
                </a:solidFill>
              </a:defRPr>
            </a:lvl1pPr>
          </a:lstStyle>
          <a:p>
            <a:pPr lvl="0">
              <a:defRPr cap="none" sz="1800">
                <a:solidFill>
                  <a:srgbClr val="000000"/>
                </a:solidFill>
              </a:defRPr>
            </a:pPr>
            <a:r>
              <a:rPr cap="all" sz="8000">
                <a:solidFill>
                  <a:srgbClr val="FFFFFF"/>
                </a:solidFill>
              </a:rPr>
              <a:t>“</a:t>
            </a:r>
          </a:p>
        </p:txBody>
      </p:sp>
      <p:sp>
        <p:nvSpPr>
          <p:cNvPr id="56" name="Shape 56"/>
          <p:cNvSpPr/>
          <p:nvPr/>
        </p:nvSpPr>
        <p:spPr>
          <a:xfrm>
            <a:off x="10984230" y="2325657"/>
            <a:ext cx="609601" cy="13360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cap="all" sz="8000">
                <a:solidFill>
                  <a:srgbClr val="FFFFFF"/>
                </a:solidFill>
              </a:defRPr>
            </a:lvl1pPr>
          </a:lstStyle>
          <a:p>
            <a:pPr lvl="0">
              <a:defRPr cap="none" sz="1800">
                <a:solidFill>
                  <a:srgbClr val="000000"/>
                </a:solidFill>
              </a:defRPr>
            </a:pPr>
            <a:r>
              <a:rPr cap="all" sz="8000">
                <a:solidFill>
                  <a:srgbClr val="FFFFFF"/>
                </a:solidFill>
              </a:rPr>
              <a:t>”</a:t>
            </a:r>
          </a:p>
        </p:txBody>
      </p:sp>
    </p:spTree>
  </p:cSld>
  <p:clrMapOvr>
    <a:masterClrMapping/>
  </p:clrMapOvr>
  <p:transitio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0" showMasterPhAnim="1">
  <p:cSld name="Jmenovka">
    <p:spTree>
      <p:nvGrpSpPr>
        <p:cNvPr id="1" name=""/>
        <p:cNvGrpSpPr/>
        <p:nvPr/>
      </p:nvGrpSpPr>
      <p:grpSpPr>
        <a:xfrm>
          <a:off x="0" y="0"/>
          <a:ext cx="0" cy="0"/>
          <a:chOff x="0" y="0"/>
          <a:chExt cx="0" cy="0"/>
        </a:xfrm>
      </p:grpSpPr>
      <p:pic>
        <p:nvPicPr>
          <p:cNvPr id="58" name="image2.png" descr="C1-HD-BTM.png"/>
          <p:cNvPicPr/>
          <p:nvPr/>
        </p:nvPicPr>
        <p:blipFill>
          <a:blip r:embed="rId2">
            <a:extLst/>
          </a:blip>
          <a:stretch>
            <a:fillRect/>
          </a:stretch>
        </p:blipFill>
        <p:spPr>
          <a:xfrm>
            <a:off x="0" y="4375150"/>
            <a:ext cx="12192000" cy="2482850"/>
          </a:xfrm>
          <a:prstGeom prst="rect">
            <a:avLst/>
          </a:prstGeom>
          <a:ln w="12700">
            <a:miter lim="400000"/>
          </a:ln>
        </p:spPr>
      </p:pic>
      <p:sp>
        <p:nvSpPr>
          <p:cNvPr id="59" name="Shape 59"/>
          <p:cNvSpPr/>
          <p:nvPr>
            <p:ph type="title"/>
          </p:nvPr>
        </p:nvSpPr>
        <p:spPr>
          <a:xfrm>
            <a:off x="1024495" y="0"/>
            <a:ext cx="10146187" cy="3636537"/>
          </a:xfrm>
          <a:prstGeom prst="rect">
            <a:avLst/>
          </a:prstGeom>
        </p:spPr>
        <p:txBody>
          <a:bodyPr anchor="b"/>
          <a:lstStyle>
            <a:lvl1pPr algn="l">
              <a:defRPr sz="3200"/>
            </a:lvl1pPr>
          </a:lstStyle>
          <a:p>
            <a:pPr lvl="0">
              <a:defRPr cap="none" sz="1800">
                <a:solidFill>
                  <a:srgbClr val="000000"/>
                </a:solidFill>
              </a:defRPr>
            </a:pPr>
            <a:r>
              <a:rPr cap="all" sz="3200">
                <a:solidFill>
                  <a:srgbClr val="FFFFFF"/>
                </a:solidFill>
              </a:rPr>
              <a:t>Title Text</a:t>
            </a:r>
          </a:p>
        </p:txBody>
      </p:sp>
      <p:sp>
        <p:nvSpPr>
          <p:cNvPr id="60" name="Shape 60"/>
          <p:cNvSpPr/>
          <p:nvPr>
            <p:ph type="body" idx="1"/>
          </p:nvPr>
        </p:nvSpPr>
        <p:spPr>
          <a:xfrm>
            <a:off x="1024467" y="3648314"/>
            <a:ext cx="10144654" cy="2714386"/>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lvl="0">
              <a:defRPr sz="1800">
                <a:solidFill>
                  <a:srgbClr val="000000"/>
                </a:solidFill>
              </a:defRPr>
            </a:pPr>
            <a:r>
              <a:rPr sz="1600">
                <a:solidFill>
                  <a:srgbClr val="FFFFFF"/>
                </a:solidFill>
              </a:rPr>
              <a:t>Body Level One</a:t>
            </a:r>
            <a:endParaRPr sz="1600">
              <a:solidFill>
                <a:srgbClr val="FFFFFF"/>
              </a:solidFill>
            </a:endParaRPr>
          </a:p>
          <a:p>
            <a:pPr lvl="1">
              <a:defRPr sz="1800">
                <a:solidFill>
                  <a:srgbClr val="000000"/>
                </a:solidFill>
              </a:defRPr>
            </a:pPr>
            <a:r>
              <a:rPr sz="1600">
                <a:solidFill>
                  <a:srgbClr val="FFFFFF"/>
                </a:solidFill>
              </a:rPr>
              <a:t>Body Level Two</a:t>
            </a:r>
            <a:endParaRPr sz="1600">
              <a:solidFill>
                <a:srgbClr val="FFFFFF"/>
              </a:solidFill>
            </a:endParaRPr>
          </a:p>
          <a:p>
            <a:pPr lvl="2">
              <a:defRPr sz="1800">
                <a:solidFill>
                  <a:srgbClr val="000000"/>
                </a:solidFill>
              </a:defRPr>
            </a:pPr>
            <a:r>
              <a:rPr sz="1600">
                <a:solidFill>
                  <a:srgbClr val="FFFFFF"/>
                </a:solidFill>
              </a:rPr>
              <a:t>Body Level Three</a:t>
            </a:r>
            <a:endParaRPr sz="1600">
              <a:solidFill>
                <a:srgbClr val="FFFFFF"/>
              </a:solidFill>
            </a:endParaRPr>
          </a:p>
          <a:p>
            <a:pPr lvl="3">
              <a:defRPr sz="1800">
                <a:solidFill>
                  <a:srgbClr val="000000"/>
                </a:solidFill>
              </a:defRPr>
            </a:pPr>
            <a:r>
              <a:rPr sz="1600">
                <a:solidFill>
                  <a:srgbClr val="FFFFFF"/>
                </a:solidFill>
              </a:rPr>
              <a:t>Body Level Four</a:t>
            </a:r>
            <a:endParaRPr sz="1600">
              <a:solidFill>
                <a:srgbClr val="FFFFFF"/>
              </a:solidFill>
            </a:endParaRPr>
          </a:p>
          <a:p>
            <a:pPr lvl="4">
              <a:defRPr sz="1800">
                <a:solidFill>
                  <a:srgbClr val="000000"/>
                </a:solidFill>
              </a:defRPr>
            </a:pPr>
            <a:r>
              <a:rPr sz="1600">
                <a:solidFill>
                  <a:srgbClr val="FFFFFF"/>
                </a:solidFill>
              </a:rPr>
              <a:t>Body Level Five</a:t>
            </a:r>
          </a:p>
        </p:txBody>
      </p:sp>
      <p:sp>
        <p:nvSpPr>
          <p:cNvPr id="61" name="Shape 61"/>
          <p:cNvSpPr/>
          <p:nvPr>
            <p:ph type="sldNum" sz="quarter" idx="2"/>
          </p:nvPr>
        </p:nvSpPr>
        <p:spPr>
          <a:xfrm>
            <a:off x="10862451" y="441642"/>
            <a:ext cx="643749" cy="24384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3 sloupce">
    <p:spTree>
      <p:nvGrpSpPr>
        <p:cNvPr id="1" name=""/>
        <p:cNvGrpSpPr/>
        <p:nvPr/>
      </p:nvGrpSpPr>
      <p:grpSpPr>
        <a:xfrm>
          <a:off x="0" y="0"/>
          <a:ext cx="0" cy="0"/>
          <a:chOff x="0" y="0"/>
          <a:chExt cx="0" cy="0"/>
        </a:xfrm>
      </p:grpSpPr>
      <p:sp>
        <p:nvSpPr>
          <p:cNvPr id="63" name="Shape 63"/>
          <p:cNvSpPr/>
          <p:nvPr>
            <p:ph type="title"/>
          </p:nvPr>
        </p:nvSpPr>
        <p:spPr>
          <a:xfrm>
            <a:off x="2895600" y="720087"/>
            <a:ext cx="8610600" cy="1387691"/>
          </a:xfrm>
          <a:prstGeom prst="rect">
            <a:avLst/>
          </a:prstGeom>
        </p:spPr>
        <p:txBody>
          <a:bodyPr/>
          <a:lstStyle/>
          <a:p>
            <a:pPr lvl="0">
              <a:defRPr cap="none" sz="1800">
                <a:solidFill>
                  <a:srgbClr val="000000"/>
                </a:solidFill>
              </a:defRPr>
            </a:pPr>
            <a:r>
              <a:rPr cap="all" sz="4000">
                <a:solidFill>
                  <a:srgbClr val="FFFFFF"/>
                </a:solidFill>
              </a:rPr>
              <a:t>Title Text</a:t>
            </a:r>
          </a:p>
        </p:txBody>
      </p:sp>
      <p:sp>
        <p:nvSpPr>
          <p:cNvPr id="64" name="Shape 64"/>
          <p:cNvSpPr/>
          <p:nvPr>
            <p:ph type="body" idx="1"/>
          </p:nvPr>
        </p:nvSpPr>
        <p:spPr>
          <a:xfrm>
            <a:off x="685800" y="2107777"/>
            <a:ext cx="3456433" cy="711623"/>
          </a:xfrm>
          <a:prstGeom prst="rect">
            <a:avLst/>
          </a:prstGeom>
        </p:spPr>
        <p:txBody>
          <a:bodyPr anchor="b">
            <a:noAutofit/>
          </a:bodyPr>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pPr lvl="0">
              <a:defRPr sz="1800">
                <a:solidFill>
                  <a:srgbClr val="000000"/>
                </a:solidFill>
              </a:defRPr>
            </a:pPr>
            <a:r>
              <a:rPr sz="2400">
                <a:solidFill>
                  <a:srgbClr val="FFFFFF"/>
                </a:solidFill>
              </a:rPr>
              <a:t>Body Level One</a:t>
            </a:r>
            <a:endParaRPr sz="2400">
              <a:solidFill>
                <a:srgbClr val="FFFFFF"/>
              </a:solidFill>
            </a:endParaRPr>
          </a:p>
          <a:p>
            <a:pPr lvl="1">
              <a:defRPr sz="1800">
                <a:solidFill>
                  <a:srgbClr val="000000"/>
                </a:solidFill>
              </a:defRPr>
            </a:pPr>
            <a:r>
              <a:rPr sz="2400">
                <a:solidFill>
                  <a:srgbClr val="FFFFFF"/>
                </a:solidFill>
              </a:rPr>
              <a:t>Body Level Two</a:t>
            </a:r>
            <a:endParaRPr sz="2400">
              <a:solidFill>
                <a:srgbClr val="FFFFFF"/>
              </a:solidFill>
            </a:endParaRPr>
          </a:p>
          <a:p>
            <a:pPr lvl="2">
              <a:defRPr sz="1800">
                <a:solidFill>
                  <a:srgbClr val="000000"/>
                </a:solidFill>
              </a:defRPr>
            </a:pPr>
            <a:r>
              <a:rPr sz="2400">
                <a:solidFill>
                  <a:srgbClr val="FFFFFF"/>
                </a:solidFill>
              </a:rPr>
              <a:t>Body Level Three</a:t>
            </a:r>
            <a:endParaRPr sz="2400">
              <a:solidFill>
                <a:srgbClr val="FFFFFF"/>
              </a:solidFill>
            </a:endParaRPr>
          </a:p>
          <a:p>
            <a:pPr lvl="3">
              <a:defRPr sz="1800">
                <a:solidFill>
                  <a:srgbClr val="000000"/>
                </a:solidFill>
              </a:defRPr>
            </a:pPr>
            <a:r>
              <a:rPr sz="2400">
                <a:solidFill>
                  <a:srgbClr val="FFFFFF"/>
                </a:solidFill>
              </a:rPr>
              <a:t>Body Level Four</a:t>
            </a:r>
            <a:endParaRPr sz="2400">
              <a:solidFill>
                <a:srgbClr val="FFFFFF"/>
              </a:solidFill>
            </a:endParaRPr>
          </a:p>
          <a:p>
            <a:pPr lvl="4">
              <a:defRPr sz="1800">
                <a:solidFill>
                  <a:srgbClr val="000000"/>
                </a:solidFill>
              </a:defRPr>
            </a:pPr>
            <a:r>
              <a:rPr sz="2400">
                <a:solidFill>
                  <a:srgbClr val="FFFFFF"/>
                </a:solidFill>
              </a:rPr>
              <a:t>Body Level Five</a:t>
            </a:r>
          </a:p>
        </p:txBody>
      </p:sp>
      <p:sp>
        <p:nvSpPr>
          <p:cNvPr id="65" name="Shape 6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3 sloupce s obrázky">
    <p:spTree>
      <p:nvGrpSpPr>
        <p:cNvPr id="1" name=""/>
        <p:cNvGrpSpPr/>
        <p:nvPr/>
      </p:nvGrpSpPr>
      <p:grpSpPr>
        <a:xfrm>
          <a:off x="0" y="0"/>
          <a:ext cx="0" cy="0"/>
          <a:chOff x="0" y="0"/>
          <a:chExt cx="0" cy="0"/>
        </a:xfrm>
      </p:grpSpPr>
      <p:sp>
        <p:nvSpPr>
          <p:cNvPr id="67" name="Shape 67"/>
          <p:cNvSpPr/>
          <p:nvPr>
            <p:ph type="title"/>
          </p:nvPr>
        </p:nvSpPr>
        <p:spPr>
          <a:xfrm>
            <a:off x="2895600" y="105507"/>
            <a:ext cx="8610600" cy="2608386"/>
          </a:xfrm>
          <a:prstGeom prst="rect">
            <a:avLst/>
          </a:prstGeom>
        </p:spPr>
        <p:txBody>
          <a:bodyPr/>
          <a:lstStyle/>
          <a:p>
            <a:pPr lvl="0">
              <a:defRPr cap="none" sz="1800">
                <a:solidFill>
                  <a:srgbClr val="000000"/>
                </a:solidFill>
              </a:defRPr>
            </a:pPr>
            <a:r>
              <a:rPr cap="all" sz="4000">
                <a:solidFill>
                  <a:srgbClr val="FFFFFF"/>
                </a:solidFill>
              </a:rPr>
              <a:t>Title Text</a:t>
            </a:r>
          </a:p>
        </p:txBody>
      </p:sp>
      <p:sp>
        <p:nvSpPr>
          <p:cNvPr id="68" name="Shape 68"/>
          <p:cNvSpPr/>
          <p:nvPr>
            <p:ph type="body" idx="1"/>
          </p:nvPr>
        </p:nvSpPr>
        <p:spPr>
          <a:xfrm>
            <a:off x="688617" y="2713892"/>
            <a:ext cx="3451583" cy="2159874"/>
          </a:xfrm>
          <a:prstGeom prst="rect">
            <a:avLst/>
          </a:prstGeom>
        </p:spPr>
        <p:txBody>
          <a:bodyPr anchor="b">
            <a:noAutofit/>
          </a:bodyPr>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pPr lvl="0">
              <a:defRPr sz="1800">
                <a:solidFill>
                  <a:srgbClr val="000000"/>
                </a:solidFill>
              </a:defRPr>
            </a:pPr>
            <a:r>
              <a:rPr sz="2400">
                <a:solidFill>
                  <a:srgbClr val="FFFFFF"/>
                </a:solidFill>
              </a:rPr>
              <a:t>Body Level One</a:t>
            </a:r>
            <a:endParaRPr sz="2400">
              <a:solidFill>
                <a:srgbClr val="FFFFFF"/>
              </a:solidFill>
            </a:endParaRPr>
          </a:p>
          <a:p>
            <a:pPr lvl="1">
              <a:defRPr sz="1800">
                <a:solidFill>
                  <a:srgbClr val="000000"/>
                </a:solidFill>
              </a:defRPr>
            </a:pPr>
            <a:r>
              <a:rPr sz="2400">
                <a:solidFill>
                  <a:srgbClr val="FFFFFF"/>
                </a:solidFill>
              </a:rPr>
              <a:t>Body Level Two</a:t>
            </a:r>
            <a:endParaRPr sz="2400">
              <a:solidFill>
                <a:srgbClr val="FFFFFF"/>
              </a:solidFill>
            </a:endParaRPr>
          </a:p>
          <a:p>
            <a:pPr lvl="2">
              <a:defRPr sz="1800">
                <a:solidFill>
                  <a:srgbClr val="000000"/>
                </a:solidFill>
              </a:defRPr>
            </a:pPr>
            <a:r>
              <a:rPr sz="2400">
                <a:solidFill>
                  <a:srgbClr val="FFFFFF"/>
                </a:solidFill>
              </a:rPr>
              <a:t>Body Level Three</a:t>
            </a:r>
            <a:endParaRPr sz="2400">
              <a:solidFill>
                <a:srgbClr val="FFFFFF"/>
              </a:solidFill>
            </a:endParaRPr>
          </a:p>
          <a:p>
            <a:pPr lvl="3">
              <a:defRPr sz="1800">
                <a:solidFill>
                  <a:srgbClr val="000000"/>
                </a:solidFill>
              </a:defRPr>
            </a:pPr>
            <a:r>
              <a:rPr sz="2400">
                <a:solidFill>
                  <a:srgbClr val="FFFFFF"/>
                </a:solidFill>
              </a:rPr>
              <a:t>Body Level Four</a:t>
            </a:r>
            <a:endParaRPr sz="2400">
              <a:solidFill>
                <a:srgbClr val="FFFFFF"/>
              </a:solidFill>
            </a:endParaRPr>
          </a:p>
          <a:p>
            <a:pPr lvl="4">
              <a:defRPr sz="1800">
                <a:solidFill>
                  <a:srgbClr val="000000"/>
                </a:solidFill>
              </a:defRPr>
            </a:pPr>
            <a:r>
              <a:rPr sz="2400">
                <a:solidFill>
                  <a:srgbClr val="FFFFFF"/>
                </a:solidFill>
              </a:rPr>
              <a:t>Body Level Five</a:t>
            </a:r>
          </a:p>
        </p:txBody>
      </p:sp>
      <p:sp>
        <p:nvSpPr>
          <p:cNvPr id="69" name="Shape 6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Nadpis a svislý text">
    <p:spTree>
      <p:nvGrpSpPr>
        <p:cNvPr id="1" name=""/>
        <p:cNvGrpSpPr/>
        <p:nvPr/>
      </p:nvGrpSpPr>
      <p:grpSpPr>
        <a:xfrm>
          <a:off x="0" y="0"/>
          <a:ext cx="0" cy="0"/>
          <a:chOff x="0" y="0"/>
          <a:chExt cx="0" cy="0"/>
        </a:xfrm>
      </p:grpSpPr>
      <p:sp>
        <p:nvSpPr>
          <p:cNvPr id="71" name="Shape 71"/>
          <p:cNvSpPr/>
          <p:nvPr>
            <p:ph type="title"/>
          </p:nvPr>
        </p:nvSpPr>
        <p:spPr>
          <a:xfrm>
            <a:off x="2895600" y="627214"/>
            <a:ext cx="8610600" cy="1567346"/>
          </a:xfrm>
          <a:prstGeom prst="rect">
            <a:avLst/>
          </a:prstGeom>
        </p:spPr>
        <p:txBody>
          <a:bodyPr/>
          <a:lstStyle/>
          <a:p>
            <a:pPr lvl="0">
              <a:defRPr cap="none" sz="1800">
                <a:solidFill>
                  <a:srgbClr val="000000"/>
                </a:solidFill>
              </a:defRPr>
            </a:pPr>
            <a:r>
              <a:rPr cap="all" sz="4000">
                <a:solidFill>
                  <a:srgbClr val="FFFFFF"/>
                </a:solidFill>
              </a:rPr>
              <a:t>Title Text</a:t>
            </a:r>
          </a:p>
        </p:txBody>
      </p:sp>
      <p:sp>
        <p:nvSpPr>
          <p:cNvPr id="72" name="Shape 72"/>
          <p:cNvSpPr/>
          <p:nvPr>
            <p:ph type="body" idx="1"/>
          </p:nvPr>
        </p:nvSpPr>
        <p:spPr>
          <a:xfrm>
            <a:off x="685800" y="2194559"/>
            <a:ext cx="10820400" cy="4663441"/>
          </a:xfrm>
          <a:prstGeom prst="rect">
            <a:avLst/>
          </a:prstGeom>
        </p:spPr>
        <p:txBody>
          <a:bodyPr/>
          <a:lstStyle/>
          <a:p>
            <a:pPr lvl="0">
              <a:defRPr sz="1800">
                <a:solidFill>
                  <a:srgbClr val="000000"/>
                </a:solidFill>
              </a:defRPr>
            </a:pPr>
            <a:r>
              <a:rPr sz="2200">
                <a:solidFill>
                  <a:srgbClr val="FFFFFF"/>
                </a:solidFill>
              </a:rPr>
              <a:t>Body Level One</a:t>
            </a:r>
            <a:endParaRPr sz="2200">
              <a:solidFill>
                <a:srgbClr val="FFFFFF"/>
              </a:solidFill>
            </a:endParaRPr>
          </a:p>
          <a:p>
            <a:pPr lvl="1">
              <a:defRPr sz="1800">
                <a:solidFill>
                  <a:srgbClr val="000000"/>
                </a:solidFill>
              </a:defRPr>
            </a:pPr>
            <a:r>
              <a:rPr sz="2200">
                <a:solidFill>
                  <a:srgbClr val="FFFFFF"/>
                </a:solidFill>
              </a:rPr>
              <a:t>Body Level Two</a:t>
            </a:r>
            <a:endParaRPr sz="2200">
              <a:solidFill>
                <a:srgbClr val="FFFFFF"/>
              </a:solidFill>
            </a:endParaRPr>
          </a:p>
          <a:p>
            <a:pPr lvl="2">
              <a:defRPr sz="1800">
                <a:solidFill>
                  <a:srgbClr val="000000"/>
                </a:solidFill>
              </a:defRPr>
            </a:pPr>
            <a:r>
              <a:rPr sz="2200">
                <a:solidFill>
                  <a:srgbClr val="FFFFFF"/>
                </a:solidFill>
              </a:rPr>
              <a:t>Body Level Three</a:t>
            </a:r>
            <a:endParaRPr sz="2200">
              <a:solidFill>
                <a:srgbClr val="FFFFFF"/>
              </a:solidFill>
            </a:endParaRPr>
          </a:p>
          <a:p>
            <a:pPr lvl="3">
              <a:defRPr sz="1800">
                <a:solidFill>
                  <a:srgbClr val="000000"/>
                </a:solidFill>
              </a:defRPr>
            </a:pPr>
            <a:r>
              <a:rPr sz="2200">
                <a:solidFill>
                  <a:srgbClr val="FFFFFF"/>
                </a:solidFill>
              </a:rPr>
              <a:t>Body Level Four</a:t>
            </a:r>
            <a:endParaRPr sz="2200">
              <a:solidFill>
                <a:srgbClr val="FFFFFF"/>
              </a:solidFill>
            </a:endParaRPr>
          </a:p>
          <a:p>
            <a:pPr lvl="4">
              <a:defRPr sz="1800">
                <a:solidFill>
                  <a:srgbClr val="000000"/>
                </a:solidFill>
              </a:defRPr>
            </a:pPr>
            <a:r>
              <a:rPr sz="2200">
                <a:solidFill>
                  <a:srgbClr val="FFFFFF"/>
                </a:solidFill>
              </a:rPr>
              <a:t>Body Level Five</a:t>
            </a:r>
          </a:p>
        </p:txBody>
      </p:sp>
      <p:sp>
        <p:nvSpPr>
          <p:cNvPr id="73" name="Shape 7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0" showMasterPhAnim="1">
  <p:cSld name="Svislý nadpis a text">
    <p:spTree>
      <p:nvGrpSpPr>
        <p:cNvPr id="1" name=""/>
        <p:cNvGrpSpPr/>
        <p:nvPr/>
      </p:nvGrpSpPr>
      <p:grpSpPr>
        <a:xfrm>
          <a:off x="0" y="0"/>
          <a:ext cx="0" cy="0"/>
          <a:chOff x="0" y="0"/>
          <a:chExt cx="0" cy="0"/>
        </a:xfrm>
      </p:grpSpPr>
      <p:pic>
        <p:nvPicPr>
          <p:cNvPr id="75" name="image2.png" descr="C1-HD-BTM.png"/>
          <p:cNvPicPr/>
          <p:nvPr/>
        </p:nvPicPr>
        <p:blipFill>
          <a:blip r:embed="rId2">
            <a:extLst/>
          </a:blip>
          <a:stretch>
            <a:fillRect/>
          </a:stretch>
        </p:blipFill>
        <p:spPr>
          <a:xfrm>
            <a:off x="0" y="4375150"/>
            <a:ext cx="12192000" cy="2482850"/>
          </a:xfrm>
          <a:prstGeom prst="rect">
            <a:avLst/>
          </a:prstGeom>
          <a:ln w="12700">
            <a:miter lim="400000"/>
          </a:ln>
        </p:spPr>
      </p:pic>
      <p:sp>
        <p:nvSpPr>
          <p:cNvPr id="76" name="Shape 76"/>
          <p:cNvSpPr/>
          <p:nvPr>
            <p:ph type="title"/>
          </p:nvPr>
        </p:nvSpPr>
        <p:spPr>
          <a:xfrm>
            <a:off x="9448800" y="0"/>
            <a:ext cx="2057400" cy="5393265"/>
          </a:xfrm>
          <a:prstGeom prst="rect">
            <a:avLst/>
          </a:prstGeom>
        </p:spPr>
        <p:txBody>
          <a:bodyPr/>
          <a:lstStyle>
            <a:lvl1pPr algn="l"/>
          </a:lstStyle>
          <a:p>
            <a:pPr lvl="0">
              <a:defRPr cap="none" sz="1800">
                <a:solidFill>
                  <a:srgbClr val="000000"/>
                </a:solidFill>
              </a:defRPr>
            </a:pPr>
            <a:r>
              <a:rPr cap="all" sz="4000">
                <a:solidFill>
                  <a:srgbClr val="FFFFFF"/>
                </a:solidFill>
              </a:rPr>
              <a:t>Title Text</a:t>
            </a:r>
          </a:p>
        </p:txBody>
      </p:sp>
      <p:sp>
        <p:nvSpPr>
          <p:cNvPr id="77" name="Shape 77"/>
          <p:cNvSpPr/>
          <p:nvPr>
            <p:ph type="body" idx="1"/>
          </p:nvPr>
        </p:nvSpPr>
        <p:spPr>
          <a:xfrm>
            <a:off x="1024465" y="745067"/>
            <a:ext cx="8204202" cy="5617634"/>
          </a:xfrm>
          <a:prstGeom prst="rect">
            <a:avLst/>
          </a:prstGeom>
        </p:spPr>
        <p:txBody>
          <a:bodyPr/>
          <a:lstStyle/>
          <a:p>
            <a:pPr lvl="0">
              <a:defRPr sz="1800">
                <a:solidFill>
                  <a:srgbClr val="000000"/>
                </a:solidFill>
              </a:defRPr>
            </a:pPr>
            <a:r>
              <a:rPr sz="2200">
                <a:solidFill>
                  <a:srgbClr val="FFFFFF"/>
                </a:solidFill>
              </a:rPr>
              <a:t>Body Level One</a:t>
            </a:r>
            <a:endParaRPr sz="2200">
              <a:solidFill>
                <a:srgbClr val="FFFFFF"/>
              </a:solidFill>
            </a:endParaRPr>
          </a:p>
          <a:p>
            <a:pPr lvl="1">
              <a:defRPr sz="1800">
                <a:solidFill>
                  <a:srgbClr val="000000"/>
                </a:solidFill>
              </a:defRPr>
            </a:pPr>
            <a:r>
              <a:rPr sz="2200">
                <a:solidFill>
                  <a:srgbClr val="FFFFFF"/>
                </a:solidFill>
              </a:rPr>
              <a:t>Body Level Two</a:t>
            </a:r>
            <a:endParaRPr sz="2200">
              <a:solidFill>
                <a:srgbClr val="FFFFFF"/>
              </a:solidFill>
            </a:endParaRPr>
          </a:p>
          <a:p>
            <a:pPr lvl="2">
              <a:defRPr sz="1800">
                <a:solidFill>
                  <a:srgbClr val="000000"/>
                </a:solidFill>
              </a:defRPr>
            </a:pPr>
            <a:r>
              <a:rPr sz="2200">
                <a:solidFill>
                  <a:srgbClr val="FFFFFF"/>
                </a:solidFill>
              </a:rPr>
              <a:t>Body Level Three</a:t>
            </a:r>
            <a:endParaRPr sz="2200">
              <a:solidFill>
                <a:srgbClr val="FFFFFF"/>
              </a:solidFill>
            </a:endParaRPr>
          </a:p>
          <a:p>
            <a:pPr lvl="3">
              <a:defRPr sz="1800">
                <a:solidFill>
                  <a:srgbClr val="000000"/>
                </a:solidFill>
              </a:defRPr>
            </a:pPr>
            <a:r>
              <a:rPr sz="2200">
                <a:solidFill>
                  <a:srgbClr val="FFFFFF"/>
                </a:solidFill>
              </a:rPr>
              <a:t>Body Level Four</a:t>
            </a:r>
            <a:endParaRPr sz="2200">
              <a:solidFill>
                <a:srgbClr val="FFFFFF"/>
              </a:solidFill>
            </a:endParaRPr>
          </a:p>
          <a:p>
            <a:pPr lvl="4">
              <a:defRPr sz="1800">
                <a:solidFill>
                  <a:srgbClr val="000000"/>
                </a:solidFill>
              </a:defRPr>
            </a:pPr>
            <a:r>
              <a:rPr sz="2200">
                <a:solidFill>
                  <a:srgbClr val="FFFFFF"/>
                </a:solidFill>
              </a:rPr>
              <a:t>Body Level Five</a:t>
            </a:r>
          </a:p>
        </p:txBody>
      </p:sp>
      <p:sp>
        <p:nvSpPr>
          <p:cNvPr id="78" name="Shape 78"/>
          <p:cNvSpPr/>
          <p:nvPr>
            <p:ph type="sldNum" sz="quarter" idx="2"/>
          </p:nvPr>
        </p:nvSpPr>
        <p:spPr>
          <a:xfrm>
            <a:off x="10862451" y="441642"/>
            <a:ext cx="643749" cy="24384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2" name="Shape 12"/>
          <p:cNvSpPr/>
          <p:nvPr>
            <p:ph type="title"/>
          </p:nvPr>
        </p:nvSpPr>
        <p:spPr>
          <a:prstGeom prst="rect">
            <a:avLst/>
          </a:prstGeom>
        </p:spPr>
        <p:txBody>
          <a:bodyPr/>
          <a:lstStyle/>
          <a:p>
            <a:pPr lvl="0">
              <a:defRPr cap="none" sz="1800">
                <a:solidFill>
                  <a:srgbClr val="000000"/>
                </a:solidFill>
              </a:defRPr>
            </a:pPr>
            <a:r>
              <a:rPr cap="all" sz="4000">
                <a:solidFill>
                  <a:srgbClr val="FFFFFF"/>
                </a:solidFill>
              </a:rPr>
              <a:t>Title Text</a:t>
            </a:r>
          </a:p>
        </p:txBody>
      </p:sp>
      <p:sp>
        <p:nvSpPr>
          <p:cNvPr id="13" name="Shape 13"/>
          <p:cNvSpPr/>
          <p:nvPr>
            <p:ph type="body" idx="1"/>
          </p:nvPr>
        </p:nvSpPr>
        <p:spPr>
          <a:prstGeom prst="rect">
            <a:avLst/>
          </a:prstGeom>
        </p:spPr>
        <p:txBody>
          <a:bodyPr/>
          <a:lstStyle/>
          <a:p>
            <a:pPr lvl="0">
              <a:defRPr sz="1800">
                <a:solidFill>
                  <a:srgbClr val="000000"/>
                </a:solidFill>
              </a:defRPr>
            </a:pPr>
            <a:r>
              <a:rPr sz="2200">
                <a:solidFill>
                  <a:srgbClr val="FFFFFF"/>
                </a:solidFill>
              </a:rPr>
              <a:t>Body Level One</a:t>
            </a:r>
            <a:endParaRPr sz="2200">
              <a:solidFill>
                <a:srgbClr val="FFFFFF"/>
              </a:solidFill>
            </a:endParaRPr>
          </a:p>
          <a:p>
            <a:pPr lvl="1">
              <a:defRPr sz="1800">
                <a:solidFill>
                  <a:srgbClr val="000000"/>
                </a:solidFill>
              </a:defRPr>
            </a:pPr>
            <a:r>
              <a:rPr sz="2200">
                <a:solidFill>
                  <a:srgbClr val="FFFFFF"/>
                </a:solidFill>
              </a:rPr>
              <a:t>Body Level Two</a:t>
            </a:r>
            <a:endParaRPr sz="2200">
              <a:solidFill>
                <a:srgbClr val="FFFFFF"/>
              </a:solidFill>
            </a:endParaRPr>
          </a:p>
          <a:p>
            <a:pPr lvl="2">
              <a:defRPr sz="1800">
                <a:solidFill>
                  <a:srgbClr val="000000"/>
                </a:solidFill>
              </a:defRPr>
            </a:pPr>
            <a:r>
              <a:rPr sz="2200">
                <a:solidFill>
                  <a:srgbClr val="FFFFFF"/>
                </a:solidFill>
              </a:rPr>
              <a:t>Body Level Three</a:t>
            </a:r>
            <a:endParaRPr sz="2200">
              <a:solidFill>
                <a:srgbClr val="FFFFFF"/>
              </a:solidFill>
            </a:endParaRPr>
          </a:p>
          <a:p>
            <a:pPr lvl="3">
              <a:defRPr sz="1800">
                <a:solidFill>
                  <a:srgbClr val="000000"/>
                </a:solidFill>
              </a:defRPr>
            </a:pPr>
            <a:r>
              <a:rPr sz="2200">
                <a:solidFill>
                  <a:srgbClr val="FFFFFF"/>
                </a:solidFill>
              </a:rPr>
              <a:t>Body Level Four</a:t>
            </a:r>
            <a:endParaRPr sz="2200">
              <a:solidFill>
                <a:srgbClr val="FFFFFF"/>
              </a:solidFill>
            </a:endParaRPr>
          </a:p>
          <a:p>
            <a:pPr lvl="4">
              <a:defRPr sz="1800">
                <a:solidFill>
                  <a:srgbClr val="000000"/>
                </a:solidFill>
              </a:defRPr>
            </a:pPr>
            <a:r>
              <a:rPr sz="2200">
                <a:solidFill>
                  <a:srgbClr val="FFFFFF"/>
                </a:solidFill>
              </a:rPr>
              <a:t>Body Level Five</a:t>
            </a:r>
          </a:p>
        </p:txBody>
      </p:sp>
      <p:sp>
        <p:nvSpPr>
          <p:cNvPr id="14" name="Shape 1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Záhlaví části">
    <p:spTree>
      <p:nvGrpSpPr>
        <p:cNvPr id="1" name=""/>
        <p:cNvGrpSpPr/>
        <p:nvPr/>
      </p:nvGrpSpPr>
      <p:grpSpPr>
        <a:xfrm>
          <a:off x="0" y="0"/>
          <a:ext cx="0" cy="0"/>
          <a:chOff x="0" y="0"/>
          <a:chExt cx="0" cy="0"/>
        </a:xfrm>
      </p:grpSpPr>
      <p:pic>
        <p:nvPicPr>
          <p:cNvPr id="16" name="image2.png" descr="C1-HD-BTM.png"/>
          <p:cNvPicPr/>
          <p:nvPr/>
        </p:nvPicPr>
        <p:blipFill>
          <a:blip r:embed="rId2">
            <a:extLst/>
          </a:blip>
          <a:stretch>
            <a:fillRect/>
          </a:stretch>
        </p:blipFill>
        <p:spPr>
          <a:xfrm>
            <a:off x="0" y="4375150"/>
            <a:ext cx="12192000" cy="2482850"/>
          </a:xfrm>
          <a:prstGeom prst="rect">
            <a:avLst/>
          </a:prstGeom>
          <a:ln w="12700">
            <a:miter lim="400000"/>
          </a:ln>
        </p:spPr>
      </p:pic>
      <p:sp>
        <p:nvSpPr>
          <p:cNvPr id="17" name="Shape 17"/>
          <p:cNvSpPr/>
          <p:nvPr>
            <p:ph type="title"/>
          </p:nvPr>
        </p:nvSpPr>
        <p:spPr>
          <a:xfrm>
            <a:off x="685800" y="0"/>
            <a:ext cx="10820400" cy="3555468"/>
          </a:xfrm>
          <a:prstGeom prst="rect">
            <a:avLst/>
          </a:prstGeom>
        </p:spPr>
        <p:txBody>
          <a:bodyPr anchor="b"/>
          <a:lstStyle/>
          <a:p>
            <a:pPr lvl="0">
              <a:defRPr cap="none" sz="1800">
                <a:solidFill>
                  <a:srgbClr val="000000"/>
                </a:solidFill>
              </a:defRPr>
            </a:pPr>
            <a:r>
              <a:rPr cap="all" sz="4000">
                <a:solidFill>
                  <a:srgbClr val="FFFFFF"/>
                </a:solidFill>
              </a:rPr>
              <a:t>Title Text</a:t>
            </a:r>
          </a:p>
        </p:txBody>
      </p:sp>
      <p:sp>
        <p:nvSpPr>
          <p:cNvPr id="18" name="Shape 18"/>
          <p:cNvSpPr/>
          <p:nvPr>
            <p:ph type="body" idx="1"/>
          </p:nvPr>
        </p:nvSpPr>
        <p:spPr>
          <a:xfrm>
            <a:off x="1024467" y="3641725"/>
            <a:ext cx="10490201" cy="2670175"/>
          </a:xfrm>
          <a:prstGeom prst="rect">
            <a:avLst/>
          </a:prstGeom>
        </p:spPr>
        <p:txBody>
          <a:bodyPr/>
          <a:lstStyle>
            <a:lvl1pPr marL="0" indent="0" algn="r">
              <a:buSzTx/>
              <a:buFontTx/>
              <a:buNone/>
            </a:lvl1pPr>
            <a:lvl2pPr marL="0" indent="457200" algn="r">
              <a:buSzTx/>
              <a:buFontTx/>
              <a:buNone/>
            </a:lvl2pPr>
            <a:lvl3pPr marL="0" indent="914400" algn="r">
              <a:buSzTx/>
              <a:buFontTx/>
              <a:buNone/>
            </a:lvl3pPr>
            <a:lvl4pPr marL="0" indent="1371600" algn="r">
              <a:buSzTx/>
              <a:buFontTx/>
              <a:buNone/>
            </a:lvl4pPr>
            <a:lvl5pPr marL="0" indent="1828800" algn="r">
              <a:buSzTx/>
              <a:buFontTx/>
              <a:buNone/>
            </a:lvl5pPr>
          </a:lstStyle>
          <a:p>
            <a:pPr lvl="0">
              <a:defRPr sz="1800">
                <a:solidFill>
                  <a:srgbClr val="000000"/>
                </a:solidFill>
              </a:defRPr>
            </a:pPr>
            <a:r>
              <a:rPr sz="2200">
                <a:solidFill>
                  <a:srgbClr val="FFFFFF"/>
                </a:solidFill>
              </a:rPr>
              <a:t>Body Level One</a:t>
            </a:r>
            <a:endParaRPr sz="2200">
              <a:solidFill>
                <a:srgbClr val="FFFFFF"/>
              </a:solidFill>
            </a:endParaRPr>
          </a:p>
          <a:p>
            <a:pPr lvl="1">
              <a:defRPr sz="1800">
                <a:solidFill>
                  <a:srgbClr val="000000"/>
                </a:solidFill>
              </a:defRPr>
            </a:pPr>
            <a:r>
              <a:rPr sz="2200">
                <a:solidFill>
                  <a:srgbClr val="FFFFFF"/>
                </a:solidFill>
              </a:rPr>
              <a:t>Body Level Two</a:t>
            </a:r>
            <a:endParaRPr sz="2200">
              <a:solidFill>
                <a:srgbClr val="FFFFFF"/>
              </a:solidFill>
            </a:endParaRPr>
          </a:p>
          <a:p>
            <a:pPr lvl="2">
              <a:defRPr sz="1800">
                <a:solidFill>
                  <a:srgbClr val="000000"/>
                </a:solidFill>
              </a:defRPr>
            </a:pPr>
            <a:r>
              <a:rPr sz="2200">
                <a:solidFill>
                  <a:srgbClr val="FFFFFF"/>
                </a:solidFill>
              </a:rPr>
              <a:t>Body Level Three</a:t>
            </a:r>
            <a:endParaRPr sz="2200">
              <a:solidFill>
                <a:srgbClr val="FFFFFF"/>
              </a:solidFill>
            </a:endParaRPr>
          </a:p>
          <a:p>
            <a:pPr lvl="3">
              <a:defRPr sz="1800">
                <a:solidFill>
                  <a:srgbClr val="000000"/>
                </a:solidFill>
              </a:defRPr>
            </a:pPr>
            <a:r>
              <a:rPr sz="2200">
                <a:solidFill>
                  <a:srgbClr val="FFFFFF"/>
                </a:solidFill>
              </a:rPr>
              <a:t>Body Level Four</a:t>
            </a:r>
            <a:endParaRPr sz="2200">
              <a:solidFill>
                <a:srgbClr val="FFFFFF"/>
              </a:solidFill>
            </a:endParaRPr>
          </a:p>
          <a:p>
            <a:pPr lvl="4">
              <a:defRPr sz="1800">
                <a:solidFill>
                  <a:srgbClr val="000000"/>
                </a:solidFill>
              </a:defRPr>
            </a:pPr>
            <a:r>
              <a:rPr sz="2200">
                <a:solidFill>
                  <a:srgbClr val="FFFFFF"/>
                </a:solidFill>
              </a:rPr>
              <a:t>Body Level Five</a:t>
            </a:r>
          </a:p>
        </p:txBody>
      </p:sp>
      <p:sp>
        <p:nvSpPr>
          <p:cNvPr id="19" name="Shape 19"/>
          <p:cNvSpPr/>
          <p:nvPr>
            <p:ph type="sldNum" sz="quarter" idx="2"/>
          </p:nvPr>
        </p:nvSpPr>
        <p:spPr>
          <a:xfrm>
            <a:off x="10862451" y="441642"/>
            <a:ext cx="643749" cy="24384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va obsahy">
    <p:spTree>
      <p:nvGrpSpPr>
        <p:cNvPr id="1" name=""/>
        <p:cNvGrpSpPr/>
        <p:nvPr/>
      </p:nvGrpSpPr>
      <p:grpSpPr>
        <a:xfrm>
          <a:off x="0" y="0"/>
          <a:ext cx="0" cy="0"/>
          <a:chOff x="0" y="0"/>
          <a:chExt cx="0" cy="0"/>
        </a:xfrm>
      </p:grpSpPr>
      <p:sp>
        <p:nvSpPr>
          <p:cNvPr id="21" name="Shape 21"/>
          <p:cNvSpPr/>
          <p:nvPr>
            <p:ph type="title"/>
          </p:nvPr>
        </p:nvSpPr>
        <p:spPr>
          <a:xfrm>
            <a:off x="2895600" y="627214"/>
            <a:ext cx="8610600" cy="1567346"/>
          </a:xfrm>
          <a:prstGeom prst="rect">
            <a:avLst/>
          </a:prstGeom>
        </p:spPr>
        <p:txBody>
          <a:bodyPr/>
          <a:lstStyle/>
          <a:p>
            <a:pPr lvl="0">
              <a:defRPr cap="none" sz="1800">
                <a:solidFill>
                  <a:srgbClr val="000000"/>
                </a:solidFill>
              </a:defRPr>
            </a:pPr>
            <a:r>
              <a:rPr cap="all" sz="4000">
                <a:solidFill>
                  <a:srgbClr val="FFFFFF"/>
                </a:solidFill>
              </a:rPr>
              <a:t>Title Text</a:t>
            </a:r>
          </a:p>
        </p:txBody>
      </p:sp>
      <p:sp>
        <p:nvSpPr>
          <p:cNvPr id="22" name="Shape 22"/>
          <p:cNvSpPr/>
          <p:nvPr>
            <p:ph type="body" idx="1"/>
          </p:nvPr>
        </p:nvSpPr>
        <p:spPr>
          <a:xfrm>
            <a:off x="685800" y="2194559"/>
            <a:ext cx="5334000" cy="4663441"/>
          </a:xfrm>
          <a:prstGeom prst="rect">
            <a:avLst/>
          </a:prstGeom>
        </p:spPr>
        <p:txBody>
          <a:bodyPr/>
          <a:lstStyle/>
          <a:p>
            <a:pPr lvl="0">
              <a:defRPr sz="1800">
                <a:solidFill>
                  <a:srgbClr val="000000"/>
                </a:solidFill>
              </a:defRPr>
            </a:pPr>
            <a:r>
              <a:rPr sz="2200">
                <a:solidFill>
                  <a:srgbClr val="FFFFFF"/>
                </a:solidFill>
              </a:rPr>
              <a:t>Body Level One</a:t>
            </a:r>
            <a:endParaRPr sz="2200">
              <a:solidFill>
                <a:srgbClr val="FFFFFF"/>
              </a:solidFill>
            </a:endParaRPr>
          </a:p>
          <a:p>
            <a:pPr lvl="1">
              <a:defRPr sz="1800">
                <a:solidFill>
                  <a:srgbClr val="000000"/>
                </a:solidFill>
              </a:defRPr>
            </a:pPr>
            <a:r>
              <a:rPr sz="2200">
                <a:solidFill>
                  <a:srgbClr val="FFFFFF"/>
                </a:solidFill>
              </a:rPr>
              <a:t>Body Level Two</a:t>
            </a:r>
            <a:endParaRPr sz="2200">
              <a:solidFill>
                <a:srgbClr val="FFFFFF"/>
              </a:solidFill>
            </a:endParaRPr>
          </a:p>
          <a:p>
            <a:pPr lvl="2">
              <a:defRPr sz="1800">
                <a:solidFill>
                  <a:srgbClr val="000000"/>
                </a:solidFill>
              </a:defRPr>
            </a:pPr>
            <a:r>
              <a:rPr sz="2200">
                <a:solidFill>
                  <a:srgbClr val="FFFFFF"/>
                </a:solidFill>
              </a:rPr>
              <a:t>Body Level Three</a:t>
            </a:r>
            <a:endParaRPr sz="2200">
              <a:solidFill>
                <a:srgbClr val="FFFFFF"/>
              </a:solidFill>
            </a:endParaRPr>
          </a:p>
          <a:p>
            <a:pPr lvl="3">
              <a:defRPr sz="1800">
                <a:solidFill>
                  <a:srgbClr val="000000"/>
                </a:solidFill>
              </a:defRPr>
            </a:pPr>
            <a:r>
              <a:rPr sz="2200">
                <a:solidFill>
                  <a:srgbClr val="FFFFFF"/>
                </a:solidFill>
              </a:rPr>
              <a:t>Body Level Four</a:t>
            </a:r>
            <a:endParaRPr sz="2200">
              <a:solidFill>
                <a:srgbClr val="FFFFFF"/>
              </a:solidFill>
            </a:endParaRPr>
          </a:p>
          <a:p>
            <a:pPr lvl="4">
              <a:defRPr sz="1800">
                <a:solidFill>
                  <a:srgbClr val="000000"/>
                </a:solidFill>
              </a:defRPr>
            </a:pPr>
            <a:r>
              <a:rPr sz="2200">
                <a:solidFill>
                  <a:srgbClr val="FFFFFF"/>
                </a:solidFill>
              </a:rPr>
              <a:t>Body Level Five</a:t>
            </a:r>
          </a:p>
        </p:txBody>
      </p:sp>
      <p:sp>
        <p:nvSpPr>
          <p:cNvPr id="23" name="Shape 2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Porovnání">
    <p:spTree>
      <p:nvGrpSpPr>
        <p:cNvPr id="1" name=""/>
        <p:cNvGrpSpPr/>
        <p:nvPr/>
      </p:nvGrpSpPr>
      <p:grpSpPr>
        <a:xfrm>
          <a:off x="0" y="0"/>
          <a:ext cx="0" cy="0"/>
          <a:chOff x="0" y="0"/>
          <a:chExt cx="0" cy="0"/>
        </a:xfrm>
      </p:grpSpPr>
      <p:sp>
        <p:nvSpPr>
          <p:cNvPr id="25" name="Shape 25"/>
          <p:cNvSpPr/>
          <p:nvPr>
            <p:ph type="title"/>
          </p:nvPr>
        </p:nvSpPr>
        <p:spPr>
          <a:xfrm>
            <a:off x="2895600" y="723107"/>
            <a:ext cx="8610600" cy="1373186"/>
          </a:xfrm>
          <a:prstGeom prst="rect">
            <a:avLst/>
          </a:prstGeom>
        </p:spPr>
        <p:txBody>
          <a:bodyPr/>
          <a:lstStyle/>
          <a:p>
            <a:pPr lvl="0">
              <a:defRPr cap="none" sz="1800">
                <a:solidFill>
                  <a:srgbClr val="000000"/>
                </a:solidFill>
              </a:defRPr>
            </a:pPr>
            <a:r>
              <a:rPr cap="all" sz="4000">
                <a:solidFill>
                  <a:srgbClr val="FFFFFF"/>
                </a:solidFill>
              </a:rPr>
              <a:t>Title Text</a:t>
            </a:r>
          </a:p>
        </p:txBody>
      </p:sp>
      <p:sp>
        <p:nvSpPr>
          <p:cNvPr id="26" name="Shape 26"/>
          <p:cNvSpPr/>
          <p:nvPr>
            <p:ph type="body" idx="1"/>
          </p:nvPr>
        </p:nvSpPr>
        <p:spPr>
          <a:xfrm>
            <a:off x="914409" y="2096292"/>
            <a:ext cx="5079992" cy="911423"/>
          </a:xfrm>
          <a:prstGeom prst="rect">
            <a:avLst/>
          </a:prstGeom>
        </p:spPr>
        <p:txBody>
          <a:bodyPr anchor="b"/>
          <a:lstStyle>
            <a:lvl1pPr marL="0" indent="0">
              <a:buSzTx/>
              <a:buFontTx/>
              <a:buNone/>
              <a:defRPr sz="2800"/>
            </a:lvl1pPr>
            <a:lvl2pPr marL="0" indent="457200">
              <a:buSzTx/>
              <a:buFontTx/>
              <a:buNone/>
              <a:defRPr sz="2800"/>
            </a:lvl2pPr>
            <a:lvl3pPr marL="0" indent="914400">
              <a:buSzTx/>
              <a:buFontTx/>
              <a:buNone/>
              <a:defRPr sz="2800"/>
            </a:lvl3pPr>
            <a:lvl4pPr marL="0" indent="1371600">
              <a:buSzTx/>
              <a:buFontTx/>
              <a:buNone/>
              <a:defRPr sz="2800"/>
            </a:lvl4pPr>
            <a:lvl5pPr marL="0" indent="1828800">
              <a:buSzTx/>
              <a:buFontTx/>
              <a:buNone/>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Pouze nadpis">
    <p:spTree>
      <p:nvGrpSpPr>
        <p:cNvPr id="1" name=""/>
        <p:cNvGrpSpPr/>
        <p:nvPr/>
      </p:nvGrpSpPr>
      <p:grpSpPr>
        <a:xfrm>
          <a:off x="0" y="0"/>
          <a:ext cx="0" cy="0"/>
          <a:chOff x="0" y="0"/>
          <a:chExt cx="0" cy="0"/>
        </a:xfrm>
      </p:grpSpPr>
      <p:sp>
        <p:nvSpPr>
          <p:cNvPr id="29" name="Shape 29"/>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Title Text</a:t>
            </a:r>
          </a:p>
        </p:txBody>
      </p:sp>
      <p:sp>
        <p:nvSpPr>
          <p:cNvPr id="30" name="Shape 3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Prázdný">
    <p:spTree>
      <p:nvGrpSpPr>
        <p:cNvPr id="1" name=""/>
        <p:cNvGrpSpPr/>
        <p:nvPr/>
      </p:nvGrpSpPr>
      <p:grpSpPr>
        <a:xfrm>
          <a:off x="0" y="0"/>
          <a:ext cx="0" cy="0"/>
          <a:chOff x="0" y="0"/>
          <a:chExt cx="0" cy="0"/>
        </a:xfrm>
      </p:grpSpPr>
      <p:sp>
        <p:nvSpPr>
          <p:cNvPr id="32" name="Shape 3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Obsah s titulkem">
    <p:spTree>
      <p:nvGrpSpPr>
        <p:cNvPr id="1" name=""/>
        <p:cNvGrpSpPr/>
        <p:nvPr/>
      </p:nvGrpSpPr>
      <p:grpSpPr>
        <a:xfrm>
          <a:off x="0" y="0"/>
          <a:ext cx="0" cy="0"/>
          <a:chOff x="0" y="0"/>
          <a:chExt cx="0" cy="0"/>
        </a:xfrm>
      </p:grpSpPr>
      <p:sp>
        <p:nvSpPr>
          <p:cNvPr id="34" name="Shape 34"/>
          <p:cNvSpPr/>
          <p:nvPr>
            <p:ph type="title"/>
          </p:nvPr>
        </p:nvSpPr>
        <p:spPr>
          <a:xfrm>
            <a:off x="685800" y="0"/>
            <a:ext cx="4114800" cy="3124200"/>
          </a:xfrm>
          <a:prstGeom prst="rect">
            <a:avLst/>
          </a:prstGeom>
        </p:spPr>
        <p:txBody>
          <a:bodyPr anchor="b"/>
          <a:lstStyle>
            <a:lvl1pPr algn="l">
              <a:defRPr sz="3200"/>
            </a:lvl1pPr>
          </a:lstStyle>
          <a:p>
            <a:pPr lvl="0">
              <a:defRPr cap="none" sz="1800">
                <a:solidFill>
                  <a:srgbClr val="000000"/>
                </a:solidFill>
              </a:defRPr>
            </a:pPr>
            <a:r>
              <a:rPr cap="all" sz="3200">
                <a:solidFill>
                  <a:srgbClr val="FFFFFF"/>
                </a:solidFill>
              </a:rPr>
              <a:t>Title Text</a:t>
            </a:r>
          </a:p>
        </p:txBody>
      </p:sp>
      <p:sp>
        <p:nvSpPr>
          <p:cNvPr id="35" name="Shape 35"/>
          <p:cNvSpPr/>
          <p:nvPr>
            <p:ph type="body" idx="1"/>
          </p:nvPr>
        </p:nvSpPr>
        <p:spPr>
          <a:xfrm>
            <a:off x="4995581" y="107443"/>
            <a:ext cx="6510619" cy="6750557"/>
          </a:xfrm>
          <a:prstGeom prst="rect">
            <a:avLst/>
          </a:prstGeom>
        </p:spPr>
        <p:txBody>
          <a:bodyPr anchor="ctr"/>
          <a:lstStyle/>
          <a:p>
            <a:pPr lvl="0">
              <a:defRPr sz="1800">
                <a:solidFill>
                  <a:srgbClr val="000000"/>
                </a:solidFill>
              </a:defRPr>
            </a:pPr>
            <a:r>
              <a:rPr sz="2200">
                <a:solidFill>
                  <a:srgbClr val="FFFFFF"/>
                </a:solidFill>
              </a:rPr>
              <a:t>Body Level One</a:t>
            </a:r>
            <a:endParaRPr sz="2200">
              <a:solidFill>
                <a:srgbClr val="FFFFFF"/>
              </a:solidFill>
            </a:endParaRPr>
          </a:p>
          <a:p>
            <a:pPr lvl="1">
              <a:defRPr sz="1800">
                <a:solidFill>
                  <a:srgbClr val="000000"/>
                </a:solidFill>
              </a:defRPr>
            </a:pPr>
            <a:r>
              <a:rPr sz="2200">
                <a:solidFill>
                  <a:srgbClr val="FFFFFF"/>
                </a:solidFill>
              </a:rPr>
              <a:t>Body Level Two</a:t>
            </a:r>
            <a:endParaRPr sz="2200">
              <a:solidFill>
                <a:srgbClr val="FFFFFF"/>
              </a:solidFill>
            </a:endParaRPr>
          </a:p>
          <a:p>
            <a:pPr lvl="2">
              <a:defRPr sz="1800">
                <a:solidFill>
                  <a:srgbClr val="000000"/>
                </a:solidFill>
              </a:defRPr>
            </a:pPr>
            <a:r>
              <a:rPr sz="2200">
                <a:solidFill>
                  <a:srgbClr val="FFFFFF"/>
                </a:solidFill>
              </a:rPr>
              <a:t>Body Level Three</a:t>
            </a:r>
            <a:endParaRPr sz="2200">
              <a:solidFill>
                <a:srgbClr val="FFFFFF"/>
              </a:solidFill>
            </a:endParaRPr>
          </a:p>
          <a:p>
            <a:pPr lvl="3">
              <a:defRPr sz="1800">
                <a:solidFill>
                  <a:srgbClr val="000000"/>
                </a:solidFill>
              </a:defRPr>
            </a:pPr>
            <a:r>
              <a:rPr sz="2200">
                <a:solidFill>
                  <a:srgbClr val="FFFFFF"/>
                </a:solidFill>
              </a:rPr>
              <a:t>Body Level Four</a:t>
            </a:r>
            <a:endParaRPr sz="2200">
              <a:solidFill>
                <a:srgbClr val="FFFFFF"/>
              </a:solidFill>
            </a:endParaRPr>
          </a:p>
          <a:p>
            <a:pPr lvl="4">
              <a:defRPr sz="1800">
                <a:solidFill>
                  <a:srgbClr val="000000"/>
                </a:solidFill>
              </a:defRPr>
            </a:pPr>
            <a:r>
              <a:rPr sz="2200">
                <a:solidFill>
                  <a:srgbClr val="FFFFFF"/>
                </a:solidFill>
              </a:rPr>
              <a:t>Body Level Five</a:t>
            </a:r>
          </a:p>
        </p:txBody>
      </p:sp>
      <p:sp>
        <p:nvSpPr>
          <p:cNvPr id="36" name="Shape 3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Obrázek s titulkem">
    <p:spTree>
      <p:nvGrpSpPr>
        <p:cNvPr id="1" name=""/>
        <p:cNvGrpSpPr/>
        <p:nvPr/>
      </p:nvGrpSpPr>
      <p:grpSpPr>
        <a:xfrm>
          <a:off x="0" y="0"/>
          <a:ext cx="0" cy="0"/>
          <a:chOff x="0" y="0"/>
          <a:chExt cx="0" cy="0"/>
        </a:xfrm>
      </p:grpSpPr>
      <p:sp>
        <p:nvSpPr>
          <p:cNvPr id="38" name="Shape 38"/>
          <p:cNvSpPr/>
          <p:nvPr>
            <p:ph type="title"/>
          </p:nvPr>
        </p:nvSpPr>
        <p:spPr>
          <a:xfrm>
            <a:off x="685800" y="1524000"/>
            <a:ext cx="6873241" cy="1600200"/>
          </a:xfrm>
          <a:prstGeom prst="rect">
            <a:avLst/>
          </a:prstGeom>
        </p:spPr>
        <p:txBody>
          <a:bodyPr anchor="b"/>
          <a:lstStyle>
            <a:lvl1pPr algn="l">
              <a:defRPr sz="3200"/>
            </a:lvl1pPr>
          </a:lstStyle>
          <a:p>
            <a:pPr lvl="0">
              <a:defRPr cap="none" sz="1800">
                <a:solidFill>
                  <a:srgbClr val="000000"/>
                </a:solidFill>
              </a:defRPr>
            </a:pPr>
            <a:r>
              <a:rPr cap="all" sz="3200">
                <a:solidFill>
                  <a:srgbClr val="FFFFFF"/>
                </a:solidFill>
              </a:rPr>
              <a:t>Title Text</a:t>
            </a:r>
          </a:p>
        </p:txBody>
      </p:sp>
      <p:sp>
        <p:nvSpPr>
          <p:cNvPr id="39" name="Shape 39"/>
          <p:cNvSpPr/>
          <p:nvPr>
            <p:ph type="body" idx="1"/>
          </p:nvPr>
        </p:nvSpPr>
        <p:spPr>
          <a:xfrm>
            <a:off x="685800" y="3124199"/>
            <a:ext cx="6873241" cy="3094485"/>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lvl="0">
              <a:defRPr sz="1800">
                <a:solidFill>
                  <a:srgbClr val="000000"/>
                </a:solidFill>
              </a:defRPr>
            </a:pPr>
            <a:r>
              <a:rPr sz="1600">
                <a:solidFill>
                  <a:srgbClr val="FFFFFF"/>
                </a:solidFill>
              </a:rPr>
              <a:t>Body Level One</a:t>
            </a:r>
            <a:endParaRPr sz="1600">
              <a:solidFill>
                <a:srgbClr val="FFFFFF"/>
              </a:solidFill>
            </a:endParaRPr>
          </a:p>
          <a:p>
            <a:pPr lvl="1">
              <a:defRPr sz="1800">
                <a:solidFill>
                  <a:srgbClr val="000000"/>
                </a:solidFill>
              </a:defRPr>
            </a:pPr>
            <a:r>
              <a:rPr sz="1600">
                <a:solidFill>
                  <a:srgbClr val="FFFFFF"/>
                </a:solidFill>
              </a:rPr>
              <a:t>Body Level Two</a:t>
            </a:r>
            <a:endParaRPr sz="1600">
              <a:solidFill>
                <a:srgbClr val="FFFFFF"/>
              </a:solidFill>
            </a:endParaRPr>
          </a:p>
          <a:p>
            <a:pPr lvl="2">
              <a:defRPr sz="1800">
                <a:solidFill>
                  <a:srgbClr val="000000"/>
                </a:solidFill>
              </a:defRPr>
            </a:pPr>
            <a:r>
              <a:rPr sz="1600">
                <a:solidFill>
                  <a:srgbClr val="FFFFFF"/>
                </a:solidFill>
              </a:rPr>
              <a:t>Body Level Three</a:t>
            </a:r>
            <a:endParaRPr sz="1600">
              <a:solidFill>
                <a:srgbClr val="FFFFFF"/>
              </a:solidFill>
            </a:endParaRPr>
          </a:p>
          <a:p>
            <a:pPr lvl="3">
              <a:defRPr sz="1800">
                <a:solidFill>
                  <a:srgbClr val="000000"/>
                </a:solidFill>
              </a:defRPr>
            </a:pPr>
            <a:r>
              <a:rPr sz="1600">
                <a:solidFill>
                  <a:srgbClr val="FFFFFF"/>
                </a:solidFill>
              </a:rPr>
              <a:t>Body Level Four</a:t>
            </a:r>
            <a:endParaRPr sz="1600">
              <a:solidFill>
                <a:srgbClr val="FFFFFF"/>
              </a:solidFill>
            </a:endParaRPr>
          </a:p>
          <a:p>
            <a:pPr lvl="4">
              <a:defRPr sz="1800">
                <a:solidFill>
                  <a:srgbClr val="000000"/>
                </a:solidFill>
              </a:defRPr>
            </a:pPr>
            <a:r>
              <a:rPr sz="1600">
                <a:solidFill>
                  <a:srgbClr val="FFFFFF"/>
                </a:solidFill>
              </a:rPr>
              <a:t>Body Level Five</a:t>
            </a:r>
          </a:p>
        </p:txBody>
      </p:sp>
      <p:sp>
        <p:nvSpPr>
          <p:cNvPr id="40" name="Shape 4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 Id="rId1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pic>
        <p:nvPicPr>
          <p:cNvPr id="2" name="image1.png" descr="C1-HD-TOP.png"/>
          <p:cNvPicPr/>
          <p:nvPr/>
        </p:nvPicPr>
        <p:blipFill>
          <a:blip r:embed="rId2">
            <a:extLst/>
          </a:blip>
          <a:stretch>
            <a:fillRect/>
          </a:stretch>
        </p:blipFill>
        <p:spPr>
          <a:xfrm>
            <a:off x="0" y="0"/>
            <a:ext cx="12192000" cy="1441450"/>
          </a:xfrm>
          <a:prstGeom prst="rect">
            <a:avLst/>
          </a:prstGeom>
          <a:ln w="12700">
            <a:miter lim="400000"/>
          </a:ln>
        </p:spPr>
      </p:pic>
      <p:sp>
        <p:nvSpPr>
          <p:cNvPr id="3" name="Shape 3"/>
          <p:cNvSpPr/>
          <p:nvPr>
            <p:ph type="title"/>
          </p:nvPr>
        </p:nvSpPr>
        <p:spPr>
          <a:xfrm>
            <a:off x="2895600" y="627213"/>
            <a:ext cx="8610600" cy="1567348"/>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lvl="0">
              <a:defRPr cap="none" sz="1800">
                <a:solidFill>
                  <a:srgbClr val="000000"/>
                </a:solidFill>
              </a:defRPr>
            </a:pPr>
            <a:r>
              <a:rPr cap="all" sz="4000">
                <a:solidFill>
                  <a:srgbClr val="FFFFFF"/>
                </a:solidFill>
              </a:rPr>
              <a:t>Title Text</a:t>
            </a:r>
          </a:p>
        </p:txBody>
      </p:sp>
      <p:sp>
        <p:nvSpPr>
          <p:cNvPr id="4" name="Shape 4"/>
          <p:cNvSpPr/>
          <p:nvPr>
            <p:ph type="body" idx="1"/>
          </p:nvPr>
        </p:nvSpPr>
        <p:spPr>
          <a:xfrm>
            <a:off x="685800" y="2194560"/>
            <a:ext cx="10820400" cy="4663441"/>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lvl="0">
              <a:defRPr sz="1800">
                <a:solidFill>
                  <a:srgbClr val="000000"/>
                </a:solidFill>
              </a:defRPr>
            </a:pPr>
            <a:r>
              <a:rPr sz="2200">
                <a:solidFill>
                  <a:srgbClr val="FFFFFF"/>
                </a:solidFill>
              </a:rPr>
              <a:t>Body Level One</a:t>
            </a:r>
            <a:endParaRPr sz="2200">
              <a:solidFill>
                <a:srgbClr val="FFFFFF"/>
              </a:solidFill>
            </a:endParaRPr>
          </a:p>
          <a:p>
            <a:pPr lvl="1">
              <a:defRPr sz="1800">
                <a:solidFill>
                  <a:srgbClr val="000000"/>
                </a:solidFill>
              </a:defRPr>
            </a:pPr>
            <a:r>
              <a:rPr sz="2200">
                <a:solidFill>
                  <a:srgbClr val="FFFFFF"/>
                </a:solidFill>
              </a:rPr>
              <a:t>Body Level Two</a:t>
            </a:r>
            <a:endParaRPr sz="2200">
              <a:solidFill>
                <a:srgbClr val="FFFFFF"/>
              </a:solidFill>
            </a:endParaRPr>
          </a:p>
          <a:p>
            <a:pPr lvl="2">
              <a:defRPr sz="1800">
                <a:solidFill>
                  <a:srgbClr val="000000"/>
                </a:solidFill>
              </a:defRPr>
            </a:pPr>
            <a:r>
              <a:rPr sz="2200">
                <a:solidFill>
                  <a:srgbClr val="FFFFFF"/>
                </a:solidFill>
              </a:rPr>
              <a:t>Body Level Three</a:t>
            </a:r>
            <a:endParaRPr sz="2200">
              <a:solidFill>
                <a:srgbClr val="FFFFFF"/>
              </a:solidFill>
            </a:endParaRPr>
          </a:p>
          <a:p>
            <a:pPr lvl="3">
              <a:defRPr sz="1800">
                <a:solidFill>
                  <a:srgbClr val="000000"/>
                </a:solidFill>
              </a:defRPr>
            </a:pPr>
            <a:r>
              <a:rPr sz="2200">
                <a:solidFill>
                  <a:srgbClr val="FFFFFF"/>
                </a:solidFill>
              </a:rPr>
              <a:t>Body Level Four</a:t>
            </a:r>
            <a:endParaRPr sz="2200">
              <a:solidFill>
                <a:srgbClr val="FFFFFF"/>
              </a:solidFill>
            </a:endParaRPr>
          </a:p>
          <a:p>
            <a:pPr lvl="4">
              <a:defRPr sz="1800">
                <a:solidFill>
                  <a:srgbClr val="000000"/>
                </a:solidFill>
              </a:defRPr>
            </a:pPr>
            <a:r>
              <a:rPr sz="2200">
                <a:solidFill>
                  <a:srgbClr val="FFFFFF"/>
                </a:solidFill>
              </a:rPr>
              <a:t>Body Level Five</a:t>
            </a:r>
          </a:p>
        </p:txBody>
      </p:sp>
      <p:sp>
        <p:nvSpPr>
          <p:cNvPr id="5" name="Shape 5"/>
          <p:cNvSpPr/>
          <p:nvPr>
            <p:ph type="sldNum" sz="quarter" idx="2"/>
          </p:nvPr>
        </p:nvSpPr>
        <p:spPr>
          <a:xfrm>
            <a:off x="8763000" y="441642"/>
            <a:ext cx="2743200" cy="243841"/>
          </a:xfrm>
          <a:prstGeom prst="rect">
            <a:avLst/>
          </a:prstGeom>
          <a:ln w="12700">
            <a:miter lim="400000"/>
          </a:ln>
        </p:spPr>
        <p:txBody>
          <a:bodyPr lIns="45719" rIns="45719" anchor="ctr">
            <a:spAutoFit/>
          </a:bodyPr>
          <a:lstStyle>
            <a:lvl1pPr algn="r">
              <a:defRPr sz="1000">
                <a:solidFill>
                  <a:srgbClr val="FFFFFF"/>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Lst>
  <p:transition spd="med" advClick="1"/>
  <p:txStyles>
    <p:titleStyle>
      <a:lvl1pPr algn="r">
        <a:lnSpc>
          <a:spcPct val="90000"/>
        </a:lnSpc>
        <a:defRPr cap="all" sz="4000">
          <a:solidFill>
            <a:srgbClr val="FFFFFF"/>
          </a:solidFill>
          <a:latin typeface="Century Gothic"/>
          <a:ea typeface="Century Gothic"/>
          <a:cs typeface="Century Gothic"/>
          <a:sym typeface="Century Gothic"/>
        </a:defRPr>
      </a:lvl1pPr>
      <a:lvl2pPr algn="r">
        <a:lnSpc>
          <a:spcPct val="90000"/>
        </a:lnSpc>
        <a:defRPr cap="all" sz="4000">
          <a:solidFill>
            <a:srgbClr val="FFFFFF"/>
          </a:solidFill>
          <a:latin typeface="Century Gothic"/>
          <a:ea typeface="Century Gothic"/>
          <a:cs typeface="Century Gothic"/>
          <a:sym typeface="Century Gothic"/>
        </a:defRPr>
      </a:lvl2pPr>
      <a:lvl3pPr algn="r">
        <a:lnSpc>
          <a:spcPct val="90000"/>
        </a:lnSpc>
        <a:defRPr cap="all" sz="4000">
          <a:solidFill>
            <a:srgbClr val="FFFFFF"/>
          </a:solidFill>
          <a:latin typeface="Century Gothic"/>
          <a:ea typeface="Century Gothic"/>
          <a:cs typeface="Century Gothic"/>
          <a:sym typeface="Century Gothic"/>
        </a:defRPr>
      </a:lvl3pPr>
      <a:lvl4pPr algn="r">
        <a:lnSpc>
          <a:spcPct val="90000"/>
        </a:lnSpc>
        <a:defRPr cap="all" sz="4000">
          <a:solidFill>
            <a:srgbClr val="FFFFFF"/>
          </a:solidFill>
          <a:latin typeface="Century Gothic"/>
          <a:ea typeface="Century Gothic"/>
          <a:cs typeface="Century Gothic"/>
          <a:sym typeface="Century Gothic"/>
        </a:defRPr>
      </a:lvl4pPr>
      <a:lvl5pPr algn="r">
        <a:lnSpc>
          <a:spcPct val="90000"/>
        </a:lnSpc>
        <a:defRPr cap="all" sz="4000">
          <a:solidFill>
            <a:srgbClr val="FFFFFF"/>
          </a:solidFill>
          <a:latin typeface="Century Gothic"/>
          <a:ea typeface="Century Gothic"/>
          <a:cs typeface="Century Gothic"/>
          <a:sym typeface="Century Gothic"/>
        </a:defRPr>
      </a:lvl5pPr>
      <a:lvl6pPr algn="r">
        <a:lnSpc>
          <a:spcPct val="90000"/>
        </a:lnSpc>
        <a:defRPr cap="all" sz="4000">
          <a:solidFill>
            <a:srgbClr val="FFFFFF"/>
          </a:solidFill>
          <a:latin typeface="Century Gothic"/>
          <a:ea typeface="Century Gothic"/>
          <a:cs typeface="Century Gothic"/>
          <a:sym typeface="Century Gothic"/>
        </a:defRPr>
      </a:lvl6pPr>
      <a:lvl7pPr algn="r">
        <a:lnSpc>
          <a:spcPct val="90000"/>
        </a:lnSpc>
        <a:defRPr cap="all" sz="4000">
          <a:solidFill>
            <a:srgbClr val="FFFFFF"/>
          </a:solidFill>
          <a:latin typeface="Century Gothic"/>
          <a:ea typeface="Century Gothic"/>
          <a:cs typeface="Century Gothic"/>
          <a:sym typeface="Century Gothic"/>
        </a:defRPr>
      </a:lvl7pPr>
      <a:lvl8pPr algn="r">
        <a:lnSpc>
          <a:spcPct val="90000"/>
        </a:lnSpc>
        <a:defRPr cap="all" sz="4000">
          <a:solidFill>
            <a:srgbClr val="FFFFFF"/>
          </a:solidFill>
          <a:latin typeface="Century Gothic"/>
          <a:ea typeface="Century Gothic"/>
          <a:cs typeface="Century Gothic"/>
          <a:sym typeface="Century Gothic"/>
        </a:defRPr>
      </a:lvl8pPr>
      <a:lvl9pPr algn="r">
        <a:lnSpc>
          <a:spcPct val="90000"/>
        </a:lnSpc>
        <a:defRPr cap="all" sz="4000">
          <a:solidFill>
            <a:srgbClr val="FFFFFF"/>
          </a:solidFill>
          <a:latin typeface="Century Gothic"/>
          <a:ea typeface="Century Gothic"/>
          <a:cs typeface="Century Gothic"/>
          <a:sym typeface="Century Gothic"/>
        </a:defRPr>
      </a:lvl9pPr>
    </p:titleStyle>
    <p:bodyStyle>
      <a:lvl1pPr marL="228600" indent="-228600">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1pPr>
      <a:lvl2pPr marL="708659" indent="-251459">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2pPr>
      <a:lvl3pPr marL="1193800" indent="-279400">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3pPr>
      <a:lvl4pPr marL="1685925" indent="-314325">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4pPr>
      <a:lvl5pPr marL="2143125" indent="-314325">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5pPr>
      <a:lvl6pPr marL="2600325" indent="-314325">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6pPr>
      <a:lvl7pPr marL="3057525" indent="-314325">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7pPr>
      <a:lvl8pPr marL="3514725" indent="-314325">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8pPr>
      <a:lvl9pPr marL="3971925" indent="-314325">
        <a:lnSpc>
          <a:spcPct val="90000"/>
        </a:lnSpc>
        <a:spcBef>
          <a:spcPts val="1000"/>
        </a:spcBef>
        <a:buSzPct val="100000"/>
        <a:buFont typeface="Arial"/>
        <a:buChar char="•"/>
        <a:defRPr sz="2200">
          <a:solidFill>
            <a:srgbClr val="FFFFFF"/>
          </a:solidFill>
          <a:latin typeface="Century Gothic"/>
          <a:ea typeface="Century Gothic"/>
          <a:cs typeface="Century Gothic"/>
          <a:sym typeface="Century Gothic"/>
        </a:defRPr>
      </a:lvl9pPr>
    </p:bodyStyle>
    <p:otherStyle>
      <a:lvl1pPr algn="r">
        <a:defRPr sz="1000">
          <a:solidFill>
            <a:schemeClr val="tx1"/>
          </a:solidFill>
          <a:latin typeface="+mn-lt"/>
          <a:ea typeface="+mn-ea"/>
          <a:cs typeface="+mn-cs"/>
          <a:sym typeface="Century Gothic"/>
        </a:defRPr>
      </a:lvl1pPr>
      <a:lvl2pPr indent="457200" algn="r">
        <a:defRPr sz="1000">
          <a:solidFill>
            <a:schemeClr val="tx1"/>
          </a:solidFill>
          <a:latin typeface="+mn-lt"/>
          <a:ea typeface="+mn-ea"/>
          <a:cs typeface="+mn-cs"/>
          <a:sym typeface="Century Gothic"/>
        </a:defRPr>
      </a:lvl2pPr>
      <a:lvl3pPr indent="914400" algn="r">
        <a:defRPr sz="1000">
          <a:solidFill>
            <a:schemeClr val="tx1"/>
          </a:solidFill>
          <a:latin typeface="+mn-lt"/>
          <a:ea typeface="+mn-ea"/>
          <a:cs typeface="+mn-cs"/>
          <a:sym typeface="Century Gothic"/>
        </a:defRPr>
      </a:lvl3pPr>
      <a:lvl4pPr indent="1371600" algn="r">
        <a:defRPr sz="1000">
          <a:solidFill>
            <a:schemeClr val="tx1"/>
          </a:solidFill>
          <a:latin typeface="+mn-lt"/>
          <a:ea typeface="+mn-ea"/>
          <a:cs typeface="+mn-cs"/>
          <a:sym typeface="Century Gothic"/>
        </a:defRPr>
      </a:lvl4pPr>
      <a:lvl5pPr indent="1828800" algn="r">
        <a:defRPr sz="1000">
          <a:solidFill>
            <a:schemeClr val="tx1"/>
          </a:solidFill>
          <a:latin typeface="+mn-lt"/>
          <a:ea typeface="+mn-ea"/>
          <a:cs typeface="+mn-cs"/>
          <a:sym typeface="Century Gothic"/>
        </a:defRPr>
      </a:lvl5pPr>
      <a:lvl6pPr indent="2286000" algn="r">
        <a:defRPr sz="1000">
          <a:solidFill>
            <a:schemeClr val="tx1"/>
          </a:solidFill>
          <a:latin typeface="+mn-lt"/>
          <a:ea typeface="+mn-ea"/>
          <a:cs typeface="+mn-cs"/>
          <a:sym typeface="Century Gothic"/>
        </a:defRPr>
      </a:lvl6pPr>
      <a:lvl7pPr indent="2743200" algn="r">
        <a:defRPr sz="1000">
          <a:solidFill>
            <a:schemeClr val="tx1"/>
          </a:solidFill>
          <a:latin typeface="+mn-lt"/>
          <a:ea typeface="+mn-ea"/>
          <a:cs typeface="+mn-cs"/>
          <a:sym typeface="Century Gothic"/>
        </a:defRPr>
      </a:lvl7pPr>
      <a:lvl8pPr indent="3200400" algn="r">
        <a:defRPr sz="1000">
          <a:solidFill>
            <a:schemeClr val="tx1"/>
          </a:solidFill>
          <a:latin typeface="+mn-lt"/>
          <a:ea typeface="+mn-ea"/>
          <a:cs typeface="+mn-cs"/>
          <a:sym typeface="Century Gothic"/>
        </a:defRPr>
      </a:lvl8pPr>
      <a:lvl9pPr indent="3657600" algn="r">
        <a:defRPr sz="1000">
          <a:solidFill>
            <a:schemeClr val="tx1"/>
          </a:solidFill>
          <a:latin typeface="+mn-lt"/>
          <a:ea typeface="+mn-ea"/>
          <a:cs typeface="+mn-cs"/>
          <a:sym typeface="Century Gothic"/>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title"/>
          </p:nvPr>
        </p:nvSpPr>
        <p:spPr>
          <a:xfrm>
            <a:off x="1371600" y="1803405"/>
            <a:ext cx="9448800" cy="1825097"/>
          </a:xfrm>
          <a:prstGeom prst="rect">
            <a:avLst/>
          </a:prstGeom>
        </p:spPr>
        <p:txBody>
          <a:bodyPr/>
          <a:lstStyle/>
          <a:p>
            <a:pPr lvl="0" defTabSz="896111">
              <a:defRPr cap="none" sz="1800">
                <a:solidFill>
                  <a:srgbClr val="000000"/>
                </a:solidFill>
              </a:defRPr>
            </a:pPr>
            <a:r>
              <a:rPr cap="all" sz="5880">
                <a:solidFill>
                  <a:srgbClr val="FFFFFF"/>
                </a:solidFill>
              </a:rPr>
              <a:t> Gliederung von </a:t>
            </a:r>
            <a:r>
              <a:rPr cap="all" i="1" sz="5880">
                <a:solidFill>
                  <a:srgbClr val="FFFFFF"/>
                </a:solidFill>
              </a:rPr>
              <a:t>das</a:t>
            </a:r>
            <a:r>
              <a:rPr cap="all" sz="5880">
                <a:solidFill>
                  <a:srgbClr val="FFFFFF"/>
                </a:solidFill>
              </a:rPr>
              <a:t> und </a:t>
            </a:r>
            <a:r>
              <a:rPr cap="all" i="1" sz="5880">
                <a:solidFill>
                  <a:srgbClr val="FFFFFF"/>
                </a:solidFill>
              </a:rPr>
              <a:t>es</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 name="Shape 109"/>
          <p:cNvSpPr/>
          <p:nvPr>
            <p:ph type="title"/>
          </p:nvPr>
        </p:nvSpPr>
        <p:spPr>
          <a:xfrm>
            <a:off x="2895600" y="764373"/>
            <a:ext cx="8610600" cy="1293028"/>
          </a:xfrm>
          <a:prstGeom prst="rect">
            <a:avLst/>
          </a:prstGeom>
        </p:spPr>
        <p:txBody>
          <a:bodyPr/>
          <a:lstStyle/>
          <a:p>
            <a:pPr lvl="0"/>
          </a:p>
        </p:txBody>
      </p:sp>
      <p:sp>
        <p:nvSpPr>
          <p:cNvPr id="110" name="Shape 110"/>
          <p:cNvSpPr/>
          <p:nvPr>
            <p:ph type="body" idx="1"/>
          </p:nvPr>
        </p:nvSpPr>
        <p:spPr>
          <a:xfrm>
            <a:off x="685800" y="2194560"/>
            <a:ext cx="10820400" cy="4024125"/>
          </a:xfrm>
          <a:prstGeom prst="rect">
            <a:avLst/>
          </a:prstGeom>
        </p:spPr>
        <p:txBody>
          <a:bodyPr/>
          <a:lstStyle/>
          <a:p>
            <a:pPr lvl="0">
              <a:lnSpc>
                <a:spcPct val="72000"/>
              </a:lnSpc>
              <a:defRPr sz="1800">
                <a:solidFill>
                  <a:srgbClr val="000000"/>
                </a:solidFill>
              </a:defRPr>
            </a:pPr>
            <a:r>
              <a:rPr>
                <a:solidFill>
                  <a:srgbClr val="FFFFFF"/>
                </a:solidFill>
              </a:rPr>
              <a:t>C) Leiblich-seelischer Horizont: (vor allem in dem stereotypen Frage-Antwort-Spiel, Befindlichkeit des Individuums, innere Wahrnehmung)</a:t>
            </a:r>
            <a:endParaRPr>
              <a:solidFill>
                <a:srgbClr val="FFFFFF"/>
              </a:solidFill>
            </a:endParaRPr>
          </a:p>
          <a:p>
            <a:pPr lvl="0">
              <a:lnSpc>
                <a:spcPct val="72000"/>
              </a:lnSpc>
              <a:defRPr sz="1800">
                <a:solidFill>
                  <a:srgbClr val="000000"/>
                </a:solidFill>
              </a:defRPr>
            </a:pPr>
            <a:r>
              <a:rPr>
                <a:solidFill>
                  <a:srgbClr val="FFFFFF"/>
                </a:solidFill>
              </a:rPr>
              <a:t>/Wie geht es (geht´s) Ihnen? Danke, es geht mir gut./</a:t>
            </a:r>
            <a:endParaRPr>
              <a:solidFill>
                <a:srgbClr val="FFFFFF"/>
              </a:solidFill>
            </a:endParaRPr>
          </a:p>
          <a:p>
            <a:pPr lvl="0">
              <a:lnSpc>
                <a:spcPct val="72000"/>
              </a:lnSpc>
              <a:defRPr sz="1800">
                <a:solidFill>
                  <a:srgbClr val="000000"/>
                </a:solidFill>
              </a:defRPr>
            </a:pPr>
            <a:r>
              <a:rPr>
                <a:solidFill>
                  <a:srgbClr val="FFFFFF"/>
                </a:solidFill>
              </a:rPr>
              <a:t>/Tut es Ihnen noch weh? Ja,ich habe es im Hals./</a:t>
            </a:r>
            <a:endParaRPr>
              <a:solidFill>
                <a:srgbClr val="FFFFFF"/>
              </a:solidFill>
            </a:endParaRPr>
          </a:p>
          <a:p>
            <a:pPr lvl="0">
              <a:lnSpc>
                <a:spcPct val="72000"/>
              </a:lnSpc>
              <a:defRPr sz="1800">
                <a:solidFill>
                  <a:srgbClr val="000000"/>
                </a:solidFill>
              </a:defRPr>
            </a:pPr>
            <a:r>
              <a:rPr>
                <a:solidFill>
                  <a:srgbClr val="FFFFFF"/>
                </a:solidFill>
              </a:rPr>
              <a:t>/ Wie steht es mit deiner Examen? Mir steht es bis zum Hals./</a:t>
            </a:r>
            <a:endParaRPr>
              <a:solidFill>
                <a:srgbClr val="FFFFFF"/>
              </a:solidFill>
            </a:endParaRPr>
          </a:p>
          <a:p>
            <a:pPr lvl="0">
              <a:lnSpc>
                <a:spcPct val="72000"/>
              </a:lnSpc>
              <a:defRPr sz="1800">
                <a:solidFill>
                  <a:srgbClr val="000000"/>
                </a:solidFill>
              </a:defRPr>
            </a:pPr>
            <a:endParaRPr>
              <a:solidFill>
                <a:srgbClr val="FFFFFF"/>
              </a:solidFill>
            </a:endParaRPr>
          </a:p>
          <a:p>
            <a:pPr lvl="0">
              <a:lnSpc>
                <a:spcPct val="72000"/>
              </a:lnSpc>
              <a:defRPr sz="1800">
                <a:solidFill>
                  <a:srgbClr val="000000"/>
                </a:solidFill>
              </a:defRPr>
            </a:pPr>
            <a:r>
              <a:rPr>
                <a:solidFill>
                  <a:srgbClr val="FFFFFF"/>
                </a:solidFill>
              </a:rPr>
              <a:t>D) Sinnes-Horizont (äussere Sinneswahrnehmung):</a:t>
            </a:r>
            <a:endParaRPr>
              <a:solidFill>
                <a:srgbClr val="FFFFFF"/>
              </a:solidFill>
            </a:endParaRPr>
          </a:p>
          <a:p>
            <a:pPr lvl="0">
              <a:lnSpc>
                <a:spcPct val="72000"/>
              </a:lnSpc>
              <a:defRPr sz="1800">
                <a:solidFill>
                  <a:srgbClr val="000000"/>
                </a:solidFill>
              </a:defRPr>
            </a:pPr>
            <a:r>
              <a:rPr>
                <a:solidFill>
                  <a:srgbClr val="FFFFFF"/>
                </a:solidFill>
              </a:rPr>
              <a:t>Gesichtssinn: es blendet, glänzt, ist (wird) hell, dunkle, flimmert mir vor den Augen</a:t>
            </a:r>
            <a:endParaRPr>
              <a:solidFill>
                <a:srgbClr val="FFFFFF"/>
              </a:solidFill>
            </a:endParaRPr>
          </a:p>
          <a:p>
            <a:pPr lvl="0">
              <a:lnSpc>
                <a:spcPct val="72000"/>
              </a:lnSpc>
              <a:defRPr sz="1800">
                <a:solidFill>
                  <a:srgbClr val="000000"/>
                </a:solidFill>
              </a:defRPr>
            </a:pPr>
            <a:r>
              <a:rPr>
                <a:solidFill>
                  <a:srgbClr val="FFFFFF"/>
                </a:solidFill>
              </a:rPr>
              <a:t>Gehörsinn: es klopft, schellt, klappert, dröhnt, pfeift, knallt, lärmt, rachelt, läutet</a:t>
            </a:r>
            <a:endParaRPr>
              <a:solidFill>
                <a:srgbClr val="FFFFFF"/>
              </a:solidFill>
            </a:endParaRPr>
          </a:p>
          <a:p>
            <a:pPr lvl="0">
              <a:lnSpc>
                <a:spcPct val="72000"/>
              </a:lnSpc>
              <a:defRPr sz="1800">
                <a:solidFill>
                  <a:srgbClr val="000000"/>
                </a:solidFill>
              </a:defRPr>
            </a:pPr>
            <a:r>
              <a:rPr>
                <a:solidFill>
                  <a:srgbClr val="FFFFFF"/>
                </a:solidFill>
              </a:rPr>
              <a:t>Geschmackssinn: es schmeckt (gut,schlecht, süss, salzig)</a:t>
            </a:r>
            <a:endParaRPr>
              <a:solidFill>
                <a:srgbClr val="FFFFFF"/>
              </a:solidFill>
            </a:endParaRPr>
          </a:p>
          <a:p>
            <a:pPr lvl="0">
              <a:lnSpc>
                <a:spcPct val="72000"/>
              </a:lnSpc>
              <a:defRPr sz="1800">
                <a:solidFill>
                  <a:srgbClr val="000000"/>
                </a:solidFill>
              </a:defRPr>
            </a:pPr>
            <a:r>
              <a:rPr>
                <a:solidFill>
                  <a:srgbClr val="FFFFFF"/>
                </a:solidFill>
              </a:rPr>
              <a:t>Geruchssinn: es riecht (gut,schlecht,nach..), duftet (nach..), stinkt</a:t>
            </a:r>
            <a:endParaRPr>
              <a:solidFill>
                <a:srgbClr val="FFFFFF"/>
              </a:solidFill>
            </a:endParaRPr>
          </a:p>
          <a:p>
            <a:pPr lvl="0">
              <a:lnSpc>
                <a:spcPct val="72000"/>
              </a:lnSpc>
              <a:defRPr sz="1800">
                <a:solidFill>
                  <a:srgbClr val="000000"/>
                </a:solidFill>
              </a:defRPr>
            </a:pPr>
            <a:r>
              <a:rPr>
                <a:solidFill>
                  <a:srgbClr val="FFFFFF"/>
                </a:solidFill>
              </a:rPr>
              <a:t>Tastsinn: es drückt, juckt, kribbelt, läuft mir kalt über den Rücken</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title"/>
          </p:nvPr>
        </p:nvSpPr>
        <p:spPr>
          <a:xfrm>
            <a:off x="2895600" y="764373"/>
            <a:ext cx="8610600" cy="1293028"/>
          </a:xfrm>
          <a:prstGeom prst="rect">
            <a:avLst/>
          </a:prstGeom>
        </p:spPr>
        <p:txBody>
          <a:bodyPr/>
          <a:lstStyle/>
          <a:p>
            <a:pPr lvl="0"/>
          </a:p>
        </p:txBody>
      </p:sp>
      <p:sp>
        <p:nvSpPr>
          <p:cNvPr id="113" name="Shape 113"/>
          <p:cNvSpPr/>
          <p:nvPr>
            <p:ph type="body" idx="1"/>
          </p:nvPr>
        </p:nvSpPr>
        <p:spPr>
          <a:xfrm>
            <a:off x="685800" y="2194560"/>
            <a:ext cx="10820400" cy="4024125"/>
          </a:xfrm>
          <a:prstGeom prst="rect">
            <a:avLst/>
          </a:prstGeom>
        </p:spPr>
        <p:txBody>
          <a:bodyPr/>
          <a:lstStyle/>
          <a:p>
            <a:pPr lvl="0">
              <a:lnSpc>
                <a:spcPct val="72000"/>
              </a:lnSpc>
              <a:defRPr sz="1800">
                <a:solidFill>
                  <a:srgbClr val="000000"/>
                </a:solidFill>
              </a:defRPr>
            </a:pPr>
            <a:r>
              <a:rPr sz="2000">
                <a:solidFill>
                  <a:srgbClr val="FFFFFF"/>
                </a:solidFill>
              </a:rPr>
              <a:t>E) Gesellschafts-Horizont ( Das Ingesamt einer komplexen gesellschaftlichen Situation (die Zustände, Verhältnisse):</a:t>
            </a:r>
            <a:endParaRPr sz="2000">
              <a:solidFill>
                <a:srgbClr val="FFFFFF"/>
              </a:solidFill>
            </a:endParaRPr>
          </a:p>
          <a:p>
            <a:pPr lvl="0">
              <a:lnSpc>
                <a:spcPct val="72000"/>
              </a:lnSpc>
              <a:defRPr sz="1800">
                <a:solidFill>
                  <a:srgbClr val="000000"/>
                </a:solidFill>
              </a:defRPr>
            </a:pPr>
            <a:r>
              <a:rPr sz="2000">
                <a:solidFill>
                  <a:srgbClr val="FFFFFF"/>
                </a:solidFill>
              </a:rPr>
              <a:t>/Seid ihr gerne an der Ostsee? Ja,es ist immer recht nett hier./</a:t>
            </a:r>
            <a:endParaRPr sz="2000">
              <a:solidFill>
                <a:srgbClr val="FFFFFF"/>
              </a:solidFill>
            </a:endParaRPr>
          </a:p>
          <a:p>
            <a:pPr lvl="0">
              <a:lnSpc>
                <a:spcPct val="72000"/>
              </a:lnSpc>
              <a:defRPr sz="1800">
                <a:solidFill>
                  <a:srgbClr val="000000"/>
                </a:solidFill>
              </a:defRPr>
            </a:pPr>
            <a:endParaRPr sz="2000">
              <a:solidFill>
                <a:srgbClr val="FFFFFF"/>
              </a:solidFill>
            </a:endParaRPr>
          </a:p>
          <a:p>
            <a:pPr lvl="0">
              <a:lnSpc>
                <a:spcPct val="72000"/>
              </a:lnSpc>
              <a:defRPr sz="1800">
                <a:solidFill>
                  <a:srgbClr val="000000"/>
                </a:solidFill>
              </a:defRPr>
            </a:pPr>
            <a:r>
              <a:rPr sz="2000">
                <a:solidFill>
                  <a:srgbClr val="FFFFFF"/>
                </a:solidFill>
              </a:rPr>
              <a:t>/wie steht es? Es steht jetyt 4:2. / In der Fachsprache des Sports,Spielstand)</a:t>
            </a:r>
            <a:endParaRPr sz="2000">
              <a:solidFill>
                <a:srgbClr val="FFFFFF"/>
              </a:solidFill>
            </a:endParaRPr>
          </a:p>
          <a:p>
            <a:pPr lvl="0">
              <a:lnSpc>
                <a:spcPct val="72000"/>
              </a:lnSpc>
              <a:defRPr sz="1800">
                <a:solidFill>
                  <a:srgbClr val="000000"/>
                </a:solidFill>
              </a:defRPr>
            </a:pPr>
            <a:r>
              <a:rPr sz="2000">
                <a:solidFill>
                  <a:srgbClr val="FFFFFF"/>
                </a:solidFill>
              </a:rPr>
              <a:t>/Es ist so, wie es ist/</a:t>
            </a:r>
            <a:endParaRPr sz="2000">
              <a:solidFill>
                <a:srgbClr val="FFFFFF"/>
              </a:solidFill>
            </a:endParaRPr>
          </a:p>
          <a:p>
            <a:pPr lvl="0">
              <a:lnSpc>
                <a:spcPct val="72000"/>
              </a:lnSpc>
              <a:defRPr sz="1800">
                <a:solidFill>
                  <a:srgbClr val="000000"/>
                </a:solidFill>
              </a:defRPr>
            </a:pPr>
            <a:r>
              <a:rPr sz="2000">
                <a:solidFill>
                  <a:srgbClr val="FFFFFF"/>
                </a:solidFill>
              </a:rPr>
              <a:t>/was macht´s schon,wenn´s nur nicht so bleibt!/</a:t>
            </a:r>
            <a:endParaRPr sz="2000">
              <a:solidFill>
                <a:srgbClr val="FFFFFF"/>
              </a:solidFill>
            </a:endParaRPr>
          </a:p>
          <a:p>
            <a:pPr lvl="0">
              <a:lnSpc>
                <a:spcPct val="72000"/>
              </a:lnSpc>
              <a:defRPr sz="1800">
                <a:solidFill>
                  <a:srgbClr val="000000"/>
                </a:solidFill>
              </a:defRPr>
            </a:pPr>
            <a:r>
              <a:rPr sz="2000">
                <a:solidFill>
                  <a:srgbClr val="FFFFFF"/>
                </a:solidFill>
              </a:rPr>
              <a:t>/Es kommt ja doch immer anders, las man denkt./</a:t>
            </a:r>
            <a:endParaRPr sz="2000">
              <a:solidFill>
                <a:srgbClr val="FFFFFF"/>
              </a:solidFill>
            </a:endParaRPr>
          </a:p>
          <a:p>
            <a:pPr lvl="0">
              <a:lnSpc>
                <a:spcPct val="72000"/>
              </a:lnSpc>
              <a:defRPr sz="1800">
                <a:solidFill>
                  <a:srgbClr val="000000"/>
                </a:solidFill>
              </a:defRPr>
            </a:pPr>
            <a:r>
              <a:rPr sz="2000">
                <a:solidFill>
                  <a:srgbClr val="FFFFFF"/>
                </a:solidFill>
              </a:rPr>
              <a:t>/Es ist mir alles egal./</a:t>
            </a:r>
            <a:endParaRPr sz="2000">
              <a:solidFill>
                <a:srgbClr val="FFFFFF"/>
              </a:solidFill>
            </a:endParaRPr>
          </a:p>
          <a:p>
            <a:pPr lvl="0">
              <a:lnSpc>
                <a:spcPct val="72000"/>
              </a:lnSpc>
              <a:defRPr sz="1800">
                <a:solidFill>
                  <a:srgbClr val="000000"/>
                </a:solidFill>
              </a:defRPr>
            </a:pPr>
            <a:endParaRPr sz="2000">
              <a:solidFill>
                <a:srgbClr val="FFFFFF"/>
              </a:solidFill>
            </a:endParaRPr>
          </a:p>
          <a:p>
            <a:pPr lvl="0">
              <a:lnSpc>
                <a:spcPct val="72000"/>
              </a:lnSpc>
              <a:defRPr sz="1800">
                <a:solidFill>
                  <a:srgbClr val="000000"/>
                </a:solidFill>
              </a:defRPr>
            </a:pPr>
            <a:r>
              <a:rPr sz="2000">
                <a:solidFill>
                  <a:srgbClr val="FFFFFF"/>
                </a:solidFill>
              </a:rPr>
              <a:t>Korrelat: Es ist bekannt, Es steht in der Zeitung, Es leuchtet mir ein, Es versteht sich von selbst</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5" name="Shape 115"/>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Das Horizont-Pronomen es als Platzhalter des Subjekts</a:t>
            </a:r>
          </a:p>
        </p:txBody>
      </p:sp>
      <p:sp>
        <p:nvSpPr>
          <p:cNvPr id="116" name="Shape 116"/>
          <p:cNvSpPr/>
          <p:nvPr>
            <p:ph type="body" idx="1"/>
          </p:nvPr>
        </p:nvSpPr>
        <p:spPr>
          <a:xfrm>
            <a:off x="685800" y="2194560"/>
            <a:ext cx="10820400" cy="4024125"/>
          </a:xfrm>
          <a:prstGeom prst="rect">
            <a:avLst/>
          </a:prstGeom>
        </p:spPr>
        <p:txBody>
          <a:bodyPr/>
          <a:lstStyle/>
          <a:p>
            <a:pPr lvl="0">
              <a:lnSpc>
                <a:spcPct val="81000"/>
              </a:lnSpc>
              <a:defRPr sz="1800">
                <a:solidFill>
                  <a:srgbClr val="000000"/>
                </a:solidFill>
              </a:defRPr>
            </a:pPr>
            <a:r>
              <a:rPr sz="2000" u="sng">
                <a:solidFill>
                  <a:srgbClr val="FFFFFF"/>
                </a:solidFill>
              </a:rPr>
              <a:t>Es</a:t>
            </a:r>
            <a:r>
              <a:rPr sz="2000">
                <a:solidFill>
                  <a:srgbClr val="FFFFFF"/>
                </a:solidFill>
              </a:rPr>
              <a:t> ist noch nie ein Toter zurückgekehrt</a:t>
            </a:r>
            <a:endParaRPr sz="2000">
              <a:solidFill>
                <a:srgbClr val="FFFFFF"/>
              </a:solidFill>
            </a:endParaRPr>
          </a:p>
          <a:p>
            <a:pPr lvl="0">
              <a:lnSpc>
                <a:spcPct val="81000"/>
              </a:lnSpc>
              <a:defRPr sz="1800">
                <a:solidFill>
                  <a:srgbClr val="000000"/>
                </a:solidFill>
              </a:defRPr>
            </a:pPr>
            <a:r>
              <a:rPr sz="2000" u="sng">
                <a:solidFill>
                  <a:srgbClr val="FFFFFF"/>
                </a:solidFill>
              </a:rPr>
              <a:t>Es</a:t>
            </a:r>
            <a:r>
              <a:rPr sz="2000">
                <a:solidFill>
                  <a:srgbClr val="FFFFFF"/>
                </a:solidFill>
              </a:rPr>
              <a:t> ist nicht alles Gold, was glänzt.</a:t>
            </a:r>
            <a:endParaRPr sz="2000">
              <a:solidFill>
                <a:srgbClr val="FFFFFF"/>
              </a:solidFill>
            </a:endParaRPr>
          </a:p>
          <a:p>
            <a:pPr lvl="0">
              <a:lnSpc>
                <a:spcPct val="81000"/>
              </a:lnSpc>
              <a:defRPr sz="1800">
                <a:solidFill>
                  <a:srgbClr val="000000"/>
                </a:solidFill>
              </a:defRPr>
            </a:pPr>
            <a:r>
              <a:rPr sz="2000" u="sng">
                <a:solidFill>
                  <a:srgbClr val="FFFFFF"/>
                </a:solidFill>
              </a:rPr>
              <a:t>Es</a:t>
            </a:r>
            <a:r>
              <a:rPr sz="2000">
                <a:solidFill>
                  <a:srgbClr val="FFFFFF"/>
                </a:solidFill>
              </a:rPr>
              <a:t> war einmal </a:t>
            </a:r>
            <a:r>
              <a:rPr sz="2000" u="sng">
                <a:solidFill>
                  <a:srgbClr val="FFFFFF"/>
                </a:solidFill>
              </a:rPr>
              <a:t>ein König</a:t>
            </a:r>
            <a:r>
              <a:rPr sz="2000">
                <a:solidFill>
                  <a:srgbClr val="FFFFFF"/>
                </a:solidFill>
              </a:rPr>
              <a:t>, der hatte..</a:t>
            </a:r>
            <a:endParaRPr sz="2000">
              <a:solidFill>
                <a:srgbClr val="FFFFFF"/>
              </a:solidFill>
            </a:endParaRPr>
          </a:p>
          <a:p>
            <a:pPr lvl="0">
              <a:lnSpc>
                <a:spcPct val="81000"/>
              </a:lnSpc>
              <a:defRPr sz="1800">
                <a:solidFill>
                  <a:srgbClr val="000000"/>
                </a:solidFill>
              </a:defRPr>
            </a:pPr>
            <a:r>
              <a:rPr sz="2000" u="sng">
                <a:solidFill>
                  <a:srgbClr val="FFFFFF"/>
                </a:solidFill>
              </a:rPr>
              <a:t>Es</a:t>
            </a:r>
            <a:r>
              <a:rPr sz="2000">
                <a:solidFill>
                  <a:srgbClr val="FFFFFF"/>
                </a:solidFill>
              </a:rPr>
              <a:t> wurde früher viel weniger telefoniert als heute.</a:t>
            </a:r>
            <a:endParaRPr sz="2000">
              <a:solidFill>
                <a:srgbClr val="FFFFFF"/>
              </a:solidFill>
            </a:endParaRPr>
          </a:p>
          <a:p>
            <a:pPr lvl="0">
              <a:lnSpc>
                <a:spcPct val="81000"/>
              </a:lnSpc>
              <a:defRPr sz="1800">
                <a:solidFill>
                  <a:srgbClr val="000000"/>
                </a:solidFill>
              </a:defRPr>
            </a:pPr>
            <a:r>
              <a:rPr sz="2000" u="sng">
                <a:solidFill>
                  <a:srgbClr val="FFFFFF"/>
                </a:solidFill>
              </a:rPr>
              <a:t>Jetzt</a:t>
            </a:r>
            <a:r>
              <a:rPr sz="2000">
                <a:solidFill>
                  <a:srgbClr val="FFFFFF"/>
                </a:solidFill>
              </a:rPr>
              <a:t> wir aber endlich mit dem Telefonieren Schluss gemacht.</a:t>
            </a:r>
            <a:endParaRPr sz="2000">
              <a:solidFill>
                <a:srgbClr val="FFFFFF"/>
              </a:solidFill>
            </a:endParaRPr>
          </a:p>
          <a:p>
            <a:pPr lvl="0">
              <a:lnSpc>
                <a:spcPct val="81000"/>
              </a:lnSpc>
              <a:defRPr sz="1800">
                <a:solidFill>
                  <a:srgbClr val="000000"/>
                </a:solidFill>
              </a:defRPr>
            </a:pPr>
            <a:endParaRPr sz="2000">
              <a:solidFill>
                <a:srgbClr val="FFFFFF"/>
              </a:solidFill>
            </a:endParaRPr>
          </a:p>
          <a:p>
            <a:pPr lvl="0">
              <a:lnSpc>
                <a:spcPct val="81000"/>
              </a:lnSpc>
              <a:defRPr sz="1800">
                <a:solidFill>
                  <a:srgbClr val="000000"/>
                </a:solidFill>
              </a:defRPr>
            </a:pPr>
            <a:r>
              <a:rPr sz="2000">
                <a:solidFill>
                  <a:srgbClr val="FFFFFF"/>
                </a:solidFill>
              </a:rPr>
              <a:t>Das Präsentativ-Syntagma es gibt:</a:t>
            </a:r>
            <a:endParaRPr sz="2000">
              <a:solidFill>
                <a:srgbClr val="FFFFFF"/>
              </a:solidFill>
            </a:endParaRPr>
          </a:p>
          <a:p>
            <a:pPr lvl="0">
              <a:lnSpc>
                <a:spcPct val="81000"/>
              </a:lnSpc>
              <a:defRPr sz="1800">
                <a:solidFill>
                  <a:srgbClr val="000000"/>
                </a:solidFill>
              </a:defRPr>
            </a:pPr>
            <a:r>
              <a:rPr sz="2000">
                <a:solidFill>
                  <a:srgbClr val="FFFFFF"/>
                </a:solidFill>
              </a:rPr>
              <a:t>/Na, was gibt es (gibt´s Neues? Das gibt´s doch gar nicht. Also, so etwas (so was) hat es ja noch nie gegeben!</a:t>
            </a:r>
            <a:endParaRPr sz="2000">
              <a:solidFill>
                <a:srgbClr val="FFFFFF"/>
              </a:solidFill>
            </a:endParaRPr>
          </a:p>
          <a:p>
            <a:pPr lvl="0">
              <a:lnSpc>
                <a:spcPct val="81000"/>
              </a:lnSpc>
              <a:defRPr sz="1800">
                <a:solidFill>
                  <a:srgbClr val="000000"/>
                </a:solidFill>
              </a:defRPr>
            </a:pPr>
            <a:r>
              <a:rPr sz="2000">
                <a:solidFill>
                  <a:srgbClr val="FFFFFF"/>
                </a:solidFill>
              </a:rPr>
              <a:t>Das kann es nicht und das darf es nicht geben!</a:t>
            </a:r>
            <a:endParaRPr sz="2000">
              <a:solidFill>
                <a:srgbClr val="FFFFFF"/>
              </a:solidFill>
            </a:endParaRPr>
          </a:p>
          <a:p>
            <a:pPr lvl="0">
              <a:lnSpc>
                <a:spcPct val="81000"/>
              </a:lnSpc>
              <a:defRPr sz="1800">
                <a:solidFill>
                  <a:srgbClr val="000000"/>
                </a:solidFill>
              </a:defRPr>
            </a:pPr>
            <a:r>
              <a:rPr sz="2000">
                <a:solidFill>
                  <a:srgbClr val="FFFFFF"/>
                </a:solidFill>
              </a:rPr>
              <a:t>Es ist ja unglaublich, es gibt anscheinnd nichts, was es nicht gibt!</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118"/>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Das Horizont-Pronomen es im Text</a:t>
            </a:r>
          </a:p>
        </p:txBody>
      </p:sp>
      <p:sp>
        <p:nvSpPr>
          <p:cNvPr id="119" name="Shape 119"/>
          <p:cNvSpPr/>
          <p:nvPr>
            <p:ph type="body" idx="1"/>
          </p:nvPr>
        </p:nvSpPr>
        <p:spPr>
          <a:xfrm>
            <a:off x="685800" y="2194560"/>
            <a:ext cx="10820400" cy="4024125"/>
          </a:xfrm>
          <a:prstGeom prst="rect">
            <a:avLst/>
          </a:prstGeom>
        </p:spPr>
        <p:txBody>
          <a:bodyPr/>
          <a:lstStyle/>
          <a:p>
            <a:pPr lvl="0">
              <a:defRPr sz="1800">
                <a:solidFill>
                  <a:srgbClr val="000000"/>
                </a:solidFill>
              </a:defRPr>
            </a:pPr>
            <a:r>
              <a:rPr sz="2200">
                <a:solidFill>
                  <a:srgbClr val="FFFFFF"/>
                </a:solidFill>
              </a:rPr>
              <a:t>Textbeispiel: Ein Hungerkünstler von Franz Kafka</a:t>
            </a:r>
            <a:endParaRPr sz="2200">
              <a:solidFill>
                <a:srgbClr val="FFFFFF"/>
              </a:solidFill>
            </a:endParaRPr>
          </a:p>
          <a:p>
            <a:pPr lvl="0">
              <a:defRPr sz="1800">
                <a:solidFill>
                  <a:srgbClr val="000000"/>
                </a:solidFill>
              </a:defRPr>
            </a:pPr>
            <a:endParaRPr sz="2200">
              <a:solidFill>
                <a:srgbClr val="FFFFFF"/>
              </a:solidFill>
            </a:endParaRPr>
          </a:p>
          <a:p>
            <a:pPr lvl="0">
              <a:defRPr sz="1800">
                <a:solidFill>
                  <a:srgbClr val="000000"/>
                </a:solidFill>
              </a:defRPr>
            </a:pPr>
            <a:r>
              <a:rPr sz="2200">
                <a:solidFill>
                  <a:srgbClr val="FFFFFF"/>
                </a:solidFill>
              </a:rPr>
              <a:t>In den letzten Jahrzenten ist das Interesse an Hungerkünstlern sehr zurückgegangen. Während </a:t>
            </a:r>
            <a:r>
              <a:rPr sz="2200">
                <a:solidFill>
                  <a:srgbClr val="00B0F0"/>
                </a:solidFill>
              </a:rPr>
              <a:t>es</a:t>
            </a:r>
            <a:r>
              <a:rPr sz="2200">
                <a:solidFill>
                  <a:srgbClr val="FFFFFF"/>
                </a:solidFill>
              </a:rPr>
              <a:t> sich früher gut lohnte, grosse derartige Vorführungen in eigener Regie zu veranstalten, ist die heute völlig unmöglich. </a:t>
            </a:r>
            <a:r>
              <a:rPr sz="2200">
                <a:solidFill>
                  <a:srgbClr val="00B0F0"/>
                </a:solidFill>
              </a:rPr>
              <a:t>Es</a:t>
            </a:r>
            <a:r>
              <a:rPr sz="2200">
                <a:solidFill>
                  <a:srgbClr val="FFFFFF"/>
                </a:solidFill>
              </a:rPr>
              <a:t> waren anderen Zeiten. Damals beschäftigte sich die ganze Stadt mi dem Hungerkünstler, von Hungertag zu Hungertag stieg die Teilnahme, jeder wollte den Künstler zumindest einmal täglich sehn, an den späteren Tagen gab </a:t>
            </a:r>
            <a:r>
              <a:rPr sz="2200">
                <a:solidFill>
                  <a:srgbClr val="00B0F0"/>
                </a:solidFill>
              </a:rPr>
              <a:t>es</a:t>
            </a:r>
            <a:r>
              <a:rPr sz="2200">
                <a:solidFill>
                  <a:srgbClr val="FFFFFF"/>
                </a:solidFill>
              </a:rPr>
              <a:t> Abonennten….</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Das Fokus-Pronomen das</a:t>
            </a:r>
          </a:p>
        </p:txBody>
      </p:sp>
      <p:sp>
        <p:nvSpPr>
          <p:cNvPr id="122" name="Shape 122"/>
          <p:cNvSpPr/>
          <p:nvPr>
            <p:ph type="body" idx="1"/>
          </p:nvPr>
        </p:nvSpPr>
        <p:spPr>
          <a:xfrm>
            <a:off x="685800" y="2194560"/>
            <a:ext cx="10820400" cy="4024125"/>
          </a:xfrm>
          <a:prstGeom prst="rect">
            <a:avLst/>
          </a:prstGeom>
        </p:spPr>
        <p:txBody>
          <a:bodyPr/>
          <a:lstStyle/>
          <a:p>
            <a:pPr lvl="0">
              <a:lnSpc>
                <a:spcPct val="81000"/>
              </a:lnSpc>
              <a:defRPr sz="1800">
                <a:solidFill>
                  <a:srgbClr val="000000"/>
                </a:solidFill>
              </a:defRPr>
            </a:pPr>
            <a:r>
              <a:rPr sz="2000">
                <a:solidFill>
                  <a:srgbClr val="FFFFFF"/>
                </a:solidFill>
              </a:rPr>
              <a:t>Das auffälige Gegenstück zum unauffälligen Horizont-Pronomen es.</a:t>
            </a:r>
            <a:endParaRPr sz="2000">
              <a:solidFill>
                <a:srgbClr val="FFFFFF"/>
              </a:solidFill>
            </a:endParaRPr>
          </a:p>
          <a:p>
            <a:pPr lvl="0">
              <a:lnSpc>
                <a:spcPct val="81000"/>
              </a:lnSpc>
              <a:defRPr sz="1800">
                <a:solidFill>
                  <a:srgbClr val="000000"/>
                </a:solidFill>
              </a:defRPr>
            </a:pPr>
            <a:r>
              <a:rPr sz="2000">
                <a:solidFill>
                  <a:srgbClr val="FFFFFF"/>
                </a:solidFill>
              </a:rPr>
              <a:t>Die Bedeutung des fokus-Pronomens das ist mit den semantischen Maerkmalen (AUFFÄLLIHKEIT) und (BÜNDELUNG) zu beschreiben.</a:t>
            </a:r>
            <a:endParaRPr sz="2000">
              <a:solidFill>
                <a:srgbClr val="FFFFFF"/>
              </a:solidFill>
            </a:endParaRPr>
          </a:p>
          <a:p>
            <a:pPr lvl="0">
              <a:lnSpc>
                <a:spcPct val="81000"/>
              </a:lnSpc>
              <a:defRPr sz="1800">
                <a:solidFill>
                  <a:srgbClr val="000000"/>
                </a:solidFill>
              </a:defRPr>
            </a:pPr>
            <a:r>
              <a:rPr sz="2000">
                <a:solidFill>
                  <a:srgbClr val="FFFFFF"/>
                </a:solidFill>
              </a:rPr>
              <a:t>Betonbar</a:t>
            </a:r>
            <a:endParaRPr sz="2000">
              <a:solidFill>
                <a:srgbClr val="FFFFFF"/>
              </a:solidFill>
            </a:endParaRPr>
          </a:p>
          <a:p>
            <a:pPr lvl="0">
              <a:lnSpc>
                <a:spcPct val="81000"/>
              </a:lnSpc>
              <a:defRPr sz="1800">
                <a:solidFill>
                  <a:srgbClr val="000000"/>
                </a:solidFill>
              </a:defRPr>
            </a:pPr>
            <a:r>
              <a:rPr sz="2000">
                <a:solidFill>
                  <a:srgbClr val="FFFFFF"/>
                </a:solidFill>
              </a:rPr>
              <a:t>Kann selber Deternminanten bei sich haben.</a:t>
            </a:r>
            <a:endParaRPr sz="2000">
              <a:solidFill>
                <a:srgbClr val="FFFFFF"/>
              </a:solidFill>
            </a:endParaRPr>
          </a:p>
          <a:p>
            <a:pPr lvl="0">
              <a:lnSpc>
                <a:spcPct val="81000"/>
              </a:lnSpc>
              <a:defRPr sz="1800">
                <a:solidFill>
                  <a:srgbClr val="000000"/>
                </a:solidFill>
              </a:defRPr>
            </a:pPr>
            <a:r>
              <a:rPr sz="2000">
                <a:solidFill>
                  <a:srgbClr val="FFFFFF"/>
                </a:solidFill>
              </a:rPr>
              <a:t>/Was ist den </a:t>
            </a:r>
            <a:r>
              <a:rPr sz="2000">
                <a:solidFill>
                  <a:srgbClr val="00B050"/>
                </a:solidFill>
              </a:rPr>
              <a:t>das da</a:t>
            </a:r>
            <a:r>
              <a:rPr sz="2000">
                <a:solidFill>
                  <a:srgbClr val="FFFFFF"/>
                </a:solidFill>
              </a:rPr>
              <a:t> schon wieder!/</a:t>
            </a:r>
            <a:endParaRPr sz="2000">
              <a:solidFill>
                <a:srgbClr val="FFFFFF"/>
              </a:solidFill>
            </a:endParaRPr>
          </a:p>
          <a:p>
            <a:pPr lvl="0">
              <a:lnSpc>
                <a:spcPct val="81000"/>
              </a:lnSpc>
              <a:defRPr sz="1800">
                <a:solidFill>
                  <a:srgbClr val="000000"/>
                </a:solidFill>
              </a:defRPr>
            </a:pPr>
            <a:r>
              <a:rPr sz="2000">
                <a:solidFill>
                  <a:srgbClr val="FFFFFF"/>
                </a:solidFill>
              </a:rPr>
              <a:t>/Also </a:t>
            </a:r>
            <a:r>
              <a:rPr sz="2000">
                <a:solidFill>
                  <a:srgbClr val="00B050"/>
                </a:solidFill>
              </a:rPr>
              <a:t>das,was sie da sagen, das</a:t>
            </a:r>
            <a:r>
              <a:rPr sz="2000">
                <a:solidFill>
                  <a:srgbClr val="FFFFFF"/>
                </a:solidFill>
              </a:rPr>
              <a:t> glaube ich niemals!/</a:t>
            </a:r>
            <a:endParaRPr sz="2000">
              <a:solidFill>
                <a:srgbClr val="FFFFFF"/>
              </a:solidFill>
            </a:endParaRPr>
          </a:p>
          <a:p>
            <a:pPr lvl="0">
              <a:lnSpc>
                <a:spcPct val="81000"/>
              </a:lnSpc>
              <a:defRPr sz="1800">
                <a:solidFill>
                  <a:srgbClr val="000000"/>
                </a:solidFill>
              </a:defRPr>
            </a:pPr>
            <a:r>
              <a:rPr sz="2000">
                <a:solidFill>
                  <a:srgbClr val="FFFFFF"/>
                </a:solidFill>
              </a:rPr>
              <a:t>/Ach, weisst du, </a:t>
            </a:r>
            <a:r>
              <a:rPr sz="2000">
                <a:solidFill>
                  <a:srgbClr val="00B050"/>
                </a:solidFill>
              </a:rPr>
              <a:t>das von gestern, das</a:t>
            </a:r>
            <a:r>
              <a:rPr sz="2000">
                <a:solidFill>
                  <a:srgbClr val="FFFFFF"/>
                </a:solidFill>
              </a:rPr>
              <a:t> wollen wir heute vergessen./</a:t>
            </a:r>
            <a:endParaRPr sz="2000">
              <a:solidFill>
                <a:srgbClr val="FFFFFF"/>
              </a:solidFill>
            </a:endParaRPr>
          </a:p>
          <a:p>
            <a:pPr lvl="0">
              <a:lnSpc>
                <a:spcPct val="81000"/>
              </a:lnSpc>
              <a:defRPr sz="1800">
                <a:solidFill>
                  <a:srgbClr val="000000"/>
                </a:solidFill>
              </a:defRPr>
            </a:pPr>
            <a:r>
              <a:rPr sz="2000">
                <a:solidFill>
                  <a:srgbClr val="FFFFFF"/>
                </a:solidFill>
              </a:rPr>
              <a:t>Das wird mit gleicher form im Nominativ und Akkusativ gebraucht.</a:t>
            </a:r>
            <a:endParaRPr sz="2000">
              <a:solidFill>
                <a:srgbClr val="FFFFFF"/>
              </a:solidFill>
            </a:endParaRPr>
          </a:p>
          <a:p>
            <a:pPr lvl="0">
              <a:lnSpc>
                <a:spcPct val="81000"/>
              </a:lnSpc>
              <a:defRPr sz="1800">
                <a:solidFill>
                  <a:srgbClr val="000000"/>
                </a:solidFill>
              </a:defRPr>
            </a:pPr>
            <a:r>
              <a:rPr sz="2000">
                <a:solidFill>
                  <a:srgbClr val="FFFFFF"/>
                </a:solidFill>
              </a:rPr>
              <a:t>keine Genitivform, Dativform nur in wenigen archaischen Ausdrücken (</a:t>
            </a:r>
            <a:r>
              <a:rPr sz="2000">
                <a:solidFill>
                  <a:srgbClr val="00B050"/>
                </a:solidFill>
              </a:rPr>
              <a:t>dem</a:t>
            </a:r>
            <a:r>
              <a:rPr sz="2000">
                <a:solidFill>
                  <a:srgbClr val="FFFFFF"/>
                </a:solidFill>
              </a:rPr>
              <a:t> ist nicht so, das ist nich an </a:t>
            </a:r>
            <a:r>
              <a:rPr sz="2000">
                <a:solidFill>
                  <a:srgbClr val="00B050"/>
                </a:solidFill>
              </a:rPr>
              <a:t>dem</a:t>
            </a:r>
            <a:r>
              <a:rPr sz="2000">
                <a:solidFill>
                  <a:srgbClr val="FFFFFF"/>
                </a:solidFill>
              </a:rPr>
              <a:t>).</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Gebrauch des Fokus-Pronomens das</a:t>
            </a:r>
          </a:p>
        </p:txBody>
      </p:sp>
      <p:sp>
        <p:nvSpPr>
          <p:cNvPr id="125" name="Shape 125"/>
          <p:cNvSpPr/>
          <p:nvPr>
            <p:ph type="body" idx="1"/>
          </p:nvPr>
        </p:nvSpPr>
        <p:spPr>
          <a:xfrm>
            <a:off x="685800" y="2194560"/>
            <a:ext cx="10820400" cy="4024125"/>
          </a:xfrm>
          <a:prstGeom prst="rect">
            <a:avLst/>
          </a:prstGeom>
        </p:spPr>
        <p:txBody>
          <a:bodyPr/>
          <a:lstStyle/>
          <a:p>
            <a:pPr lvl="0">
              <a:defRPr sz="1800">
                <a:solidFill>
                  <a:srgbClr val="000000"/>
                </a:solidFill>
              </a:defRPr>
            </a:pPr>
            <a:r>
              <a:rPr sz="2200">
                <a:solidFill>
                  <a:srgbClr val="FFFFFF"/>
                </a:solidFill>
              </a:rPr>
              <a:t>Oft für auffällige Identifikationen gebraucht</a:t>
            </a:r>
            <a:endParaRPr sz="2200">
              <a:solidFill>
                <a:srgbClr val="FFFFFF"/>
              </a:solidFill>
            </a:endParaRPr>
          </a:p>
          <a:p>
            <a:pPr lvl="0">
              <a:defRPr sz="1800">
                <a:solidFill>
                  <a:srgbClr val="000000"/>
                </a:solidFill>
              </a:defRPr>
            </a:pPr>
            <a:r>
              <a:rPr sz="2200">
                <a:solidFill>
                  <a:srgbClr val="FFFFFF"/>
                </a:solidFill>
              </a:rPr>
              <a:t>Z.B. Anschauen eines Fotoalbums: /Das da bin ich, und das bist du/</a:t>
            </a:r>
            <a:endParaRPr sz="2200">
              <a:solidFill>
                <a:srgbClr val="FFFFFF"/>
              </a:solidFill>
            </a:endParaRPr>
          </a:p>
          <a:p>
            <a:pPr lvl="0">
              <a:defRPr sz="1800">
                <a:solidFill>
                  <a:srgbClr val="000000"/>
                </a:solidFill>
              </a:defRPr>
            </a:pPr>
            <a:r>
              <a:rPr sz="2200">
                <a:solidFill>
                  <a:srgbClr val="FFFFFF"/>
                </a:solidFill>
              </a:rPr>
              <a:t>/das hier seid ihr, und das sind wir/</a:t>
            </a:r>
            <a:endParaRPr sz="2200">
              <a:solidFill>
                <a:srgbClr val="FFFFFF"/>
              </a:solidFill>
            </a:endParaRPr>
          </a:p>
          <a:p>
            <a:pPr lvl="0">
              <a:defRPr sz="1800">
                <a:solidFill>
                  <a:srgbClr val="000000"/>
                </a:solidFill>
              </a:defRPr>
            </a:pPr>
            <a:r>
              <a:rPr sz="2200">
                <a:solidFill>
                  <a:srgbClr val="FFFFFF"/>
                </a:solidFill>
              </a:rPr>
              <a:t>/das ist der Dom, das Ulmer Münster/</a:t>
            </a:r>
            <a:endParaRPr sz="2200">
              <a:solidFill>
                <a:srgbClr val="FFFFFF"/>
              </a:solidFill>
            </a:endParaRPr>
          </a:p>
          <a:p>
            <a:pPr lvl="0">
              <a:defRPr sz="1800">
                <a:solidFill>
                  <a:srgbClr val="000000"/>
                </a:solidFill>
              </a:defRPr>
            </a:pPr>
            <a:r>
              <a:rPr sz="2200">
                <a:solidFill>
                  <a:srgbClr val="FFFFFF"/>
                </a:solidFill>
              </a:rPr>
              <a:t>Unauffällige Identifikation: (das Telefon läutet, Maria meldet sich:) / Maria Müller. Ich bin</a:t>
            </a:r>
            <a:r>
              <a:rPr sz="2200">
                <a:solidFill>
                  <a:srgbClr val="00B0F0"/>
                </a:solidFill>
              </a:rPr>
              <a:t>´s</a:t>
            </a:r>
            <a:r>
              <a:rPr sz="2200">
                <a:solidFill>
                  <a:srgbClr val="FFFFFF"/>
                </a:solidFill>
              </a:rPr>
              <a:t>, (die) Suzanne/</a:t>
            </a:r>
            <a:endParaRPr sz="2200">
              <a:solidFill>
                <a:srgbClr val="FFFFFF"/>
              </a:solidFill>
            </a:endParaRPr>
          </a:p>
          <a:p>
            <a:pPr lvl="0">
              <a:defRPr sz="1800">
                <a:solidFill>
                  <a:srgbClr val="000000"/>
                </a:solidFill>
              </a:defRPr>
            </a:pPr>
            <a:r>
              <a:rPr sz="2200">
                <a:solidFill>
                  <a:srgbClr val="FFFFFF"/>
                </a:solidFill>
              </a:rPr>
              <a:t>Auffälige Identifikation: /we hat den da schon wieder angerufen? </a:t>
            </a:r>
            <a:r>
              <a:rPr sz="2200">
                <a:solidFill>
                  <a:srgbClr val="00B050"/>
                </a:solidFill>
              </a:rPr>
              <a:t>Das </a:t>
            </a:r>
            <a:r>
              <a:rPr sz="2200">
                <a:solidFill>
                  <a:srgbClr val="FFFFFF"/>
                </a:solidFill>
              </a:rPr>
              <a:t>war die Maria/</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title"/>
          </p:nvPr>
        </p:nvSpPr>
        <p:spPr>
          <a:xfrm>
            <a:off x="2895600" y="764373"/>
            <a:ext cx="8610600" cy="1293028"/>
          </a:xfrm>
          <a:prstGeom prst="rect">
            <a:avLst/>
          </a:prstGeom>
        </p:spPr>
        <p:txBody>
          <a:bodyPr/>
          <a:lstStyle/>
          <a:p>
            <a:pPr lvl="0"/>
          </a:p>
        </p:txBody>
      </p:sp>
      <p:sp>
        <p:nvSpPr>
          <p:cNvPr id="128" name="Shape 128"/>
          <p:cNvSpPr/>
          <p:nvPr>
            <p:ph type="body" idx="1"/>
          </p:nvPr>
        </p:nvSpPr>
        <p:spPr>
          <a:xfrm>
            <a:off x="685800" y="2194560"/>
            <a:ext cx="10820400" cy="4024125"/>
          </a:xfrm>
          <a:prstGeom prst="rect">
            <a:avLst/>
          </a:prstGeom>
        </p:spPr>
        <p:txBody>
          <a:bodyPr/>
          <a:lstStyle/>
          <a:p>
            <a:pPr lvl="0">
              <a:defRPr sz="1800">
                <a:solidFill>
                  <a:srgbClr val="000000"/>
                </a:solidFill>
              </a:defRPr>
            </a:pPr>
            <a:r>
              <a:rPr sz="2200">
                <a:solidFill>
                  <a:srgbClr val="FFFFFF"/>
                </a:solidFill>
              </a:rPr>
              <a:t>/Wir sind hier alle in bisschen verrückt, </a:t>
            </a:r>
            <a:r>
              <a:rPr sz="2200">
                <a:solidFill>
                  <a:srgbClr val="00B050"/>
                </a:solidFill>
              </a:rPr>
              <a:t>das</a:t>
            </a:r>
            <a:r>
              <a:rPr sz="2200">
                <a:solidFill>
                  <a:srgbClr val="FFFFFF"/>
                </a:solidFill>
              </a:rPr>
              <a:t> könnt ihr euch ja denken/</a:t>
            </a:r>
            <a:endParaRPr sz="2200">
              <a:solidFill>
                <a:srgbClr val="FFFFFF"/>
              </a:solidFill>
            </a:endParaRPr>
          </a:p>
          <a:p>
            <a:pPr lvl="0">
              <a:defRPr sz="1800">
                <a:solidFill>
                  <a:srgbClr val="000000"/>
                </a:solidFill>
              </a:defRPr>
            </a:pPr>
            <a:r>
              <a:rPr sz="2200">
                <a:solidFill>
                  <a:srgbClr val="FFFFFF"/>
                </a:solidFill>
              </a:rPr>
              <a:t>/Er schläft am Tage und arbeitet nachts. Also, </a:t>
            </a:r>
            <a:r>
              <a:rPr sz="2200">
                <a:solidFill>
                  <a:srgbClr val="00B050"/>
                </a:solidFill>
              </a:rPr>
              <a:t>das</a:t>
            </a:r>
            <a:r>
              <a:rPr sz="2200">
                <a:solidFill>
                  <a:srgbClr val="FFFFFF"/>
                </a:solidFill>
              </a:rPr>
              <a:t> kann doch nicht wahr sein!/</a:t>
            </a:r>
            <a:endParaRPr sz="2200">
              <a:solidFill>
                <a:srgbClr val="FFFFFF"/>
              </a:solidFill>
            </a:endParaRPr>
          </a:p>
          <a:p>
            <a:pPr lvl="0">
              <a:defRPr sz="1800">
                <a:solidFill>
                  <a:srgbClr val="000000"/>
                </a:solidFill>
              </a:defRPr>
            </a:pPr>
            <a:r>
              <a:rPr sz="2200">
                <a:solidFill>
                  <a:srgbClr val="FFFFFF"/>
                </a:solidFill>
              </a:rPr>
              <a:t>Oft im Dialog gebraucht:</a:t>
            </a:r>
            <a:endParaRPr sz="2200">
              <a:solidFill>
                <a:srgbClr val="FFFFFF"/>
              </a:solidFill>
            </a:endParaRPr>
          </a:p>
          <a:p>
            <a:pPr lvl="0">
              <a:defRPr sz="1800">
                <a:solidFill>
                  <a:srgbClr val="000000"/>
                </a:solidFill>
              </a:defRPr>
            </a:pPr>
            <a:r>
              <a:rPr sz="2200">
                <a:solidFill>
                  <a:srgbClr val="FFFFFF"/>
                </a:solidFill>
              </a:rPr>
              <a:t>/Was ist das? Das ist ein Plan des Münsters.</a:t>
            </a:r>
            <a:endParaRPr sz="2200">
              <a:solidFill>
                <a:srgbClr val="FFFFFF"/>
              </a:solidFill>
            </a:endParaRPr>
          </a:p>
          <a:p>
            <a:pPr lvl="0">
              <a:defRPr sz="1800">
                <a:solidFill>
                  <a:srgbClr val="000000"/>
                </a:solidFill>
              </a:defRPr>
            </a:pPr>
            <a:r>
              <a:rPr sz="2200">
                <a:solidFill>
                  <a:srgbClr val="FFFFFF"/>
                </a:solidFill>
              </a:rPr>
              <a:t>/Was heißt das: Münster? Das ist ein Dom.</a:t>
            </a:r>
            <a:endParaRPr sz="2200">
              <a:solidFill>
                <a:srgbClr val="FFFFFF"/>
              </a:solidFill>
            </a:endParaRPr>
          </a:p>
          <a:p>
            <a:pPr lvl="0">
              <a:defRPr sz="1800">
                <a:solidFill>
                  <a:srgbClr val="000000"/>
                </a:solidFill>
              </a:defRPr>
            </a:pPr>
            <a:r>
              <a:rPr sz="2200">
                <a:solidFill>
                  <a:srgbClr val="FFFFFF"/>
                </a:solidFill>
              </a:rPr>
              <a:t>Gilt das auch für ein Schloss? Das nicht, wenigstens nicht direkt./ ???</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title"/>
          </p:nvPr>
        </p:nvSpPr>
        <p:spPr>
          <a:xfrm>
            <a:off x="2895600" y="764373"/>
            <a:ext cx="8610600" cy="1293028"/>
          </a:xfrm>
          <a:prstGeom prst="rect">
            <a:avLst/>
          </a:prstGeom>
        </p:spPr>
        <p:txBody>
          <a:bodyPr/>
          <a:lstStyle/>
          <a:p>
            <a:pPr lvl="0"/>
          </a:p>
        </p:txBody>
      </p:sp>
      <p:sp>
        <p:nvSpPr>
          <p:cNvPr id="131" name="Shape 131"/>
          <p:cNvSpPr/>
          <p:nvPr>
            <p:ph type="body" idx="1"/>
          </p:nvPr>
        </p:nvSpPr>
        <p:spPr>
          <a:xfrm>
            <a:off x="685800" y="2194560"/>
            <a:ext cx="10820400" cy="4024125"/>
          </a:xfrm>
          <a:prstGeom prst="rect">
            <a:avLst/>
          </a:prstGeom>
        </p:spPr>
        <p:txBody>
          <a:bodyPr/>
          <a:lstStyle/>
          <a:p>
            <a:pPr lvl="0">
              <a:defRPr sz="1800">
                <a:solidFill>
                  <a:srgbClr val="000000"/>
                </a:solidFill>
              </a:defRPr>
            </a:pPr>
            <a:r>
              <a:rPr b="1" sz="2200">
                <a:solidFill>
                  <a:srgbClr val="FFFFFF"/>
                </a:solidFill>
              </a:rPr>
              <a:t>Situative Fokusbildung</a:t>
            </a:r>
            <a:endParaRPr b="1" sz="2200">
              <a:solidFill>
                <a:srgbClr val="FFFFFF"/>
              </a:solidFill>
            </a:endParaRPr>
          </a:p>
          <a:p>
            <a:pPr lvl="0">
              <a:defRPr sz="1800">
                <a:solidFill>
                  <a:srgbClr val="000000"/>
                </a:solidFill>
              </a:defRPr>
            </a:pPr>
            <a:r>
              <a:rPr sz="2200">
                <a:solidFill>
                  <a:srgbClr val="FFFFFF"/>
                </a:solidFill>
              </a:rPr>
              <a:t>Relativ selten findet mand das Fokus-Pronomen das bei Ausdrücken, die sich auf die natürliche Umwelt beziehen. Doch kann das Weter – unter den Bedingungen besonderer Auffälligkeit und emotionaler Besetzung verbunden werden. Zum Vergleich:</a:t>
            </a:r>
            <a:endParaRPr sz="2200">
              <a:solidFill>
                <a:srgbClr val="FFFFFF"/>
              </a:solidFill>
            </a:endParaRPr>
          </a:p>
          <a:p>
            <a:pPr lvl="0">
              <a:defRPr sz="1800">
                <a:solidFill>
                  <a:srgbClr val="000000"/>
                </a:solidFill>
              </a:defRPr>
            </a:pPr>
            <a:r>
              <a:rPr sz="2200">
                <a:solidFill>
                  <a:srgbClr val="FFFFFF"/>
                </a:solidFill>
              </a:rPr>
              <a:t>Unauffälliges Wetter: /Es regnet heute wieder./</a:t>
            </a:r>
            <a:endParaRPr sz="2200">
              <a:solidFill>
                <a:srgbClr val="FFFFFF"/>
              </a:solidFill>
            </a:endParaRPr>
          </a:p>
          <a:p>
            <a:pPr lvl="0">
              <a:defRPr sz="1800">
                <a:solidFill>
                  <a:srgbClr val="000000"/>
                </a:solidFill>
              </a:defRPr>
            </a:pPr>
            <a:r>
              <a:rPr sz="2200">
                <a:solidFill>
                  <a:srgbClr val="FFFFFF"/>
                </a:solidFill>
              </a:rPr>
              <a:t>(eine blosse sachliche Feststellung)</a:t>
            </a:r>
            <a:endParaRPr sz="2200">
              <a:solidFill>
                <a:srgbClr val="FFFFFF"/>
              </a:solidFill>
            </a:endParaRPr>
          </a:p>
          <a:p>
            <a:pPr lvl="0">
              <a:defRPr sz="1800">
                <a:solidFill>
                  <a:srgbClr val="000000"/>
                </a:solidFill>
              </a:defRPr>
            </a:pPr>
            <a:r>
              <a:rPr sz="2200">
                <a:solidFill>
                  <a:srgbClr val="FFFFFF"/>
                </a:solidFill>
              </a:rPr>
              <a:t>Auffälliges Wetter: /wie das heute wieder regnet!/</a:t>
            </a:r>
            <a:endParaRPr sz="2200">
              <a:solidFill>
                <a:srgbClr val="FFFFFF"/>
              </a:solidFill>
            </a:endParaRPr>
          </a:p>
          <a:p>
            <a:pPr lvl="0">
              <a:defRPr sz="1800">
                <a:solidFill>
                  <a:srgbClr val="000000"/>
                </a:solidFill>
              </a:defRPr>
            </a:pPr>
            <a:r>
              <a:rPr sz="2200">
                <a:solidFill>
                  <a:srgbClr val="FFFFFF"/>
                </a:solidFill>
              </a:rPr>
              <a:t>Eine auffällige Beobachtung, Exklamation die Aufmerksamkeit und Emotion des Hörers auf sich ziehen soll.</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Objekt vs. Subjekt</a:t>
            </a:r>
          </a:p>
        </p:txBody>
      </p:sp>
      <p:sp>
        <p:nvSpPr>
          <p:cNvPr id="134" name="Shape 134"/>
          <p:cNvSpPr/>
          <p:nvPr>
            <p:ph type="body" idx="1"/>
          </p:nvPr>
        </p:nvSpPr>
        <p:spPr>
          <a:xfrm>
            <a:off x="685800" y="2194560"/>
            <a:ext cx="10820400" cy="4024125"/>
          </a:xfrm>
          <a:prstGeom prst="rect">
            <a:avLst/>
          </a:prstGeom>
        </p:spPr>
        <p:txBody>
          <a:bodyPr/>
          <a:lstStyle/>
          <a:p>
            <a:pPr lvl="0">
              <a:defRPr sz="1800">
                <a:solidFill>
                  <a:srgbClr val="000000"/>
                </a:solidFill>
              </a:defRPr>
            </a:pPr>
            <a:r>
              <a:rPr sz="2200">
                <a:solidFill>
                  <a:srgbClr val="FFFFFF"/>
                </a:solidFill>
              </a:rPr>
              <a:t>Wichtige Fragen: Wie übersetzen wir </a:t>
            </a:r>
            <a:r>
              <a:rPr i="1" sz="2200">
                <a:solidFill>
                  <a:srgbClr val="FFFFFF"/>
                </a:solidFill>
              </a:rPr>
              <a:t>das</a:t>
            </a:r>
            <a:r>
              <a:rPr sz="2200">
                <a:solidFill>
                  <a:srgbClr val="FFFFFF"/>
                </a:solidFill>
              </a:rPr>
              <a:t> uns </a:t>
            </a:r>
            <a:r>
              <a:rPr i="1" sz="2200">
                <a:solidFill>
                  <a:srgbClr val="FFFFFF"/>
                </a:solidFill>
              </a:rPr>
              <a:t>es</a:t>
            </a:r>
            <a:r>
              <a:rPr sz="2200">
                <a:solidFill>
                  <a:srgbClr val="FFFFFF"/>
                </a:solidFill>
              </a:rPr>
              <a:t> in Tschechische? Geben Sie Beispiele! to, ono, Ø vs. das, es, Ø</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title"/>
          </p:nvPr>
        </p:nvSpPr>
        <p:spPr>
          <a:xfrm>
            <a:off x="2895600" y="764373"/>
            <a:ext cx="8610600" cy="1293028"/>
          </a:xfrm>
          <a:prstGeom prst="rect">
            <a:avLst/>
          </a:prstGeom>
        </p:spPr>
        <p:txBody>
          <a:bodyPr lIns="0" tIns="0" rIns="0" bIns="0"/>
          <a:lstStyle/>
          <a:p>
            <a:pPr lvl="0">
              <a:defRPr cap="none" sz="1800">
                <a:solidFill>
                  <a:srgbClr val="000000"/>
                </a:solidFill>
              </a:defRPr>
            </a:pPr>
            <a:r>
              <a:rPr cap="all" sz="4000">
                <a:solidFill>
                  <a:srgbClr val="FFFFFF"/>
                </a:solidFill>
              </a:rPr>
              <a:t>Referenz: Deixis vs. Anapher</a:t>
            </a:r>
          </a:p>
        </p:txBody>
      </p:sp>
      <p:sp>
        <p:nvSpPr>
          <p:cNvPr id="137" name="Shape 137"/>
          <p:cNvSpPr/>
          <p:nvPr>
            <p:ph type="body" idx="1"/>
          </p:nvPr>
        </p:nvSpPr>
        <p:spPr>
          <a:xfrm>
            <a:off x="685800" y="2194560"/>
            <a:ext cx="10820400" cy="4024125"/>
          </a:xfrm>
          <a:prstGeom prst="rect">
            <a:avLst/>
          </a:prstGeom>
        </p:spPr>
        <p:txBody>
          <a:bodyPr/>
          <a:lstStyle/>
          <a:p>
            <a:pPr lvl="0">
              <a:defRPr sz="1800">
                <a:solidFill>
                  <a:srgbClr val="000000"/>
                </a:solidFill>
              </a:defRPr>
            </a:pPr>
            <a:r>
              <a:rPr sz="2200">
                <a:solidFill>
                  <a:srgbClr val="FFFFFF"/>
                </a:solidFill>
              </a:rPr>
              <a:t>Ich frage dich: „Hast du zu ihm „Ich liebe dich!“ gesagt?“</a:t>
            </a:r>
            <a:endParaRPr sz="2200">
              <a:solidFill>
                <a:srgbClr val="FFFFFF"/>
              </a:solidFill>
            </a:endParaRPr>
          </a:p>
          <a:p>
            <a:pPr lvl="0">
              <a:defRPr sz="1800">
                <a:solidFill>
                  <a:srgbClr val="000000"/>
                </a:solidFill>
              </a:defRPr>
            </a:pPr>
            <a:endParaRPr sz="2200">
              <a:solidFill>
                <a:srgbClr val="FFFFFF"/>
              </a:solidFill>
            </a:endParaRPr>
          </a:p>
          <a:p>
            <a:pPr lvl="0">
              <a:defRPr sz="1800">
                <a:solidFill>
                  <a:srgbClr val="000000"/>
                </a:solidFill>
              </a:defRPr>
            </a:pPr>
            <a:r>
              <a:rPr sz="2200">
                <a:solidFill>
                  <a:srgbClr val="FFFFFF"/>
                </a:solidFill>
              </a:rPr>
              <a:t>Das erste </a:t>
            </a:r>
            <a:r>
              <a:rPr i="1" sz="2200">
                <a:solidFill>
                  <a:srgbClr val="FFFFFF"/>
                </a:solidFill>
              </a:rPr>
              <a:t>Ich</a:t>
            </a:r>
            <a:r>
              <a:rPr sz="2200">
                <a:solidFill>
                  <a:srgbClr val="FFFFFF"/>
                </a:solidFill>
              </a:rPr>
              <a:t> ist deiktisch, das erste </a:t>
            </a:r>
            <a:r>
              <a:rPr i="1" sz="2200">
                <a:solidFill>
                  <a:srgbClr val="FFFFFF"/>
                </a:solidFill>
              </a:rPr>
              <a:t>dich</a:t>
            </a:r>
            <a:r>
              <a:rPr sz="2200">
                <a:solidFill>
                  <a:srgbClr val="FFFFFF"/>
                </a:solidFill>
              </a:rPr>
              <a:t> ist auch deiktisch. Beide Pronomina verweisen auf Personen außerhalb des Textes.</a:t>
            </a:r>
            <a:endParaRPr sz="2200">
              <a:solidFill>
                <a:srgbClr val="FFFFFF"/>
              </a:solidFill>
            </a:endParaRPr>
          </a:p>
          <a:p>
            <a:pPr lvl="0">
              <a:defRPr sz="1800">
                <a:solidFill>
                  <a:srgbClr val="000000"/>
                </a:solidFill>
              </a:defRPr>
            </a:pPr>
            <a:endParaRPr sz="2200">
              <a:solidFill>
                <a:srgbClr val="FFFFFF"/>
              </a:solidFill>
            </a:endParaRPr>
          </a:p>
          <a:p>
            <a:pPr lvl="0">
              <a:defRPr sz="1800">
                <a:solidFill>
                  <a:srgbClr val="000000"/>
                </a:solidFill>
              </a:defRPr>
            </a:pPr>
            <a:r>
              <a:rPr sz="2200">
                <a:solidFill>
                  <a:srgbClr val="FFFFFF"/>
                </a:solidFill>
              </a:rPr>
              <a:t>Aber das jeweils zweite </a:t>
            </a:r>
            <a:r>
              <a:rPr i="1" sz="2200">
                <a:solidFill>
                  <a:srgbClr val="FFFFFF"/>
                </a:solidFill>
              </a:rPr>
              <a:t>ich</a:t>
            </a:r>
            <a:r>
              <a:rPr sz="2200">
                <a:solidFill>
                  <a:srgbClr val="FFFFFF"/>
                </a:solidFill>
              </a:rPr>
              <a:t> und </a:t>
            </a:r>
            <a:r>
              <a:rPr i="1" sz="2200">
                <a:solidFill>
                  <a:srgbClr val="FFFFFF"/>
                </a:solidFill>
              </a:rPr>
              <a:t>dich</a:t>
            </a:r>
            <a:r>
              <a:rPr sz="2200">
                <a:solidFill>
                  <a:srgbClr val="FFFFFF"/>
                </a:solidFill>
              </a:rPr>
              <a:t> sind nicht deiktisch. (Ausnahme)</a:t>
            </a:r>
            <a:endParaRPr sz="2200">
              <a:solidFill>
                <a:srgbClr val="FFFFFF"/>
              </a:solidFill>
            </a:endParaRPr>
          </a:p>
          <a:p>
            <a:pPr lvl="0">
              <a:defRPr sz="1800">
                <a:solidFill>
                  <a:srgbClr val="000000"/>
                </a:solidFill>
              </a:defRPr>
            </a:pPr>
            <a:endParaRPr sz="2200">
              <a:solidFill>
                <a:srgbClr val="FFFFFF"/>
              </a:solidFill>
            </a:endParaRPr>
          </a:p>
          <a:p>
            <a:pPr lvl="0">
              <a:defRPr sz="1800">
                <a:solidFill>
                  <a:srgbClr val="000000"/>
                </a:solidFill>
              </a:defRPr>
            </a:pPr>
            <a:r>
              <a:rPr sz="2200">
                <a:solidFill>
                  <a:srgbClr val="FFFFFF"/>
                </a:solidFill>
              </a:rPr>
              <a:t>Welche anderen Wörter sind deiktisch?</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4" name="Shape 84"/>
          <p:cNvSpPr/>
          <p:nvPr>
            <p:ph type="body" idx="1"/>
          </p:nvPr>
        </p:nvSpPr>
        <p:spPr>
          <a:xfrm>
            <a:off x="685800" y="2194560"/>
            <a:ext cx="10820400" cy="4024125"/>
          </a:xfrm>
          <a:prstGeom prst="rect">
            <a:avLst/>
          </a:prstGeom>
        </p:spPr>
        <p:txBody>
          <a:bodyPr/>
          <a:lstStyle/>
          <a:p>
            <a:pPr lvl="0">
              <a:lnSpc>
                <a:spcPct val="72000"/>
              </a:lnSpc>
              <a:defRPr sz="1800">
                <a:solidFill>
                  <a:srgbClr val="000000"/>
                </a:solidFill>
              </a:defRPr>
            </a:pPr>
            <a:r>
              <a:rPr sz="2000">
                <a:solidFill>
                  <a:srgbClr val="FFFFFF"/>
                </a:solidFill>
              </a:rPr>
              <a:t>Im Text schreitet die Information vom Bekannten zum Unbekannten voran. Die bekannte Information ist in der Regel wegen ihrer Bekanntheit unauffällig, die unbekannte Information meistens auffällig.</a:t>
            </a:r>
            <a:endParaRPr sz="2000">
              <a:solidFill>
                <a:srgbClr val="FFFFFF"/>
              </a:solidFill>
            </a:endParaRPr>
          </a:p>
          <a:p>
            <a:pPr lvl="0">
              <a:lnSpc>
                <a:spcPct val="72000"/>
              </a:lnSpc>
              <a:defRPr sz="1800">
                <a:solidFill>
                  <a:srgbClr val="000000"/>
                </a:solidFill>
              </a:defRPr>
            </a:pPr>
            <a:r>
              <a:rPr sz="2000">
                <a:solidFill>
                  <a:srgbClr val="FFFFFF"/>
                </a:solidFill>
              </a:rPr>
              <a:t>Die bereits bekannte Information nennen wir Thema.</a:t>
            </a:r>
            <a:endParaRPr sz="2000">
              <a:solidFill>
                <a:srgbClr val="FFFFFF"/>
              </a:solidFill>
            </a:endParaRPr>
          </a:p>
          <a:p>
            <a:pPr lvl="0">
              <a:lnSpc>
                <a:spcPct val="72000"/>
              </a:lnSpc>
              <a:defRPr sz="1800">
                <a:solidFill>
                  <a:srgbClr val="000000"/>
                </a:solidFill>
              </a:defRPr>
            </a:pPr>
            <a:r>
              <a:rPr sz="2000">
                <a:solidFill>
                  <a:srgbClr val="FFFFFF"/>
                </a:solidFill>
              </a:rPr>
              <a:t>Die neue, bisher unbekannte Information nennen wir Rhema.</a:t>
            </a:r>
          </a:p>
        </p:txBody>
      </p:sp>
      <p:sp>
        <p:nvSpPr>
          <p:cNvPr id="85" name="Shape 85"/>
          <p:cNvSpPr/>
          <p:nvPr>
            <p:ph type="title"/>
          </p:nvPr>
        </p:nvSpPr>
        <p:spPr>
          <a:xfrm>
            <a:off x="1447800" y="484973"/>
            <a:ext cx="9891812" cy="1293028"/>
          </a:xfrm>
          <a:prstGeom prst="rect">
            <a:avLst/>
          </a:prstGeom>
        </p:spPr>
        <p:txBody>
          <a:bodyPr lIns="0" tIns="0" rIns="0" bIns="0"/>
          <a:lstStyle>
            <a:lvl1pPr>
              <a:defRPr>
                <a:latin typeface="Arial"/>
                <a:ea typeface="Arial"/>
                <a:cs typeface="Arial"/>
                <a:sym typeface="Arial"/>
              </a:defRPr>
            </a:lvl1pPr>
          </a:lstStyle>
          <a:p>
            <a:pPr lvl="0">
              <a:defRPr cap="none" sz="1800">
                <a:solidFill>
                  <a:srgbClr val="000000"/>
                </a:solidFill>
              </a:defRPr>
            </a:pPr>
            <a:r>
              <a:rPr cap="all" sz="4000">
                <a:solidFill>
                  <a:srgbClr val="FFFFFF"/>
                </a:solidFill>
              </a:rPr>
              <a:t>topic vs. Focus  (Thema vs. Rhema)</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Shape 139"/>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DAS oder ES ?</a:t>
            </a:r>
          </a:p>
        </p:txBody>
      </p:sp>
      <p:sp>
        <p:nvSpPr>
          <p:cNvPr id="140" name="Shape 140"/>
          <p:cNvSpPr/>
          <p:nvPr>
            <p:ph type="body" idx="1"/>
          </p:nvPr>
        </p:nvSpPr>
        <p:spPr>
          <a:xfrm>
            <a:off x="685800" y="2194560"/>
            <a:ext cx="10820400" cy="4024125"/>
          </a:xfrm>
          <a:prstGeom prst="rect">
            <a:avLst/>
          </a:prstGeom>
        </p:spPr>
        <p:txBody>
          <a:bodyPr/>
          <a:lstStyle/>
          <a:p>
            <a:pPr lvl="0">
              <a:defRPr sz="1800">
                <a:solidFill>
                  <a:srgbClr val="000000"/>
                </a:solidFill>
              </a:defRPr>
            </a:pPr>
            <a:r>
              <a:rPr sz="2200">
                <a:solidFill>
                  <a:srgbClr val="FFFFFF"/>
                </a:solidFill>
              </a:rPr>
              <a:t>ES = ein themtatisches Pronomen – thematische Funktion  - Horizont Pronomen</a:t>
            </a:r>
            <a:endParaRPr sz="2200">
              <a:solidFill>
                <a:srgbClr val="FFFFFF"/>
              </a:solidFill>
            </a:endParaRPr>
          </a:p>
          <a:p>
            <a:pPr lvl="0">
              <a:defRPr sz="1800">
                <a:solidFill>
                  <a:srgbClr val="000000"/>
                </a:solidFill>
              </a:defRPr>
            </a:pPr>
            <a:r>
              <a:rPr sz="2200">
                <a:solidFill>
                  <a:srgbClr val="FFFFFF"/>
                </a:solidFill>
              </a:rPr>
              <a:t>Das = ein rhematisches Neutral-Pronomen – rhematische Funktion = Fokus-Pronomen</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title"/>
          </p:nvPr>
        </p:nvSpPr>
        <p:spPr>
          <a:xfrm>
            <a:off x="1447800" y="484973"/>
            <a:ext cx="9891812" cy="1293028"/>
          </a:xfrm>
          <a:prstGeom prst="rect">
            <a:avLst/>
          </a:prstGeom>
        </p:spPr>
        <p:txBody>
          <a:bodyPr lIns="0" tIns="0" rIns="0" bIns="0"/>
          <a:lstStyle>
            <a:lvl1pPr>
              <a:defRPr>
                <a:latin typeface="Arial"/>
                <a:ea typeface="Arial"/>
                <a:cs typeface="Arial"/>
                <a:sym typeface="Arial"/>
              </a:defRPr>
            </a:lvl1pPr>
          </a:lstStyle>
          <a:p>
            <a:pPr lvl="0">
              <a:defRPr cap="none" sz="1800">
                <a:solidFill>
                  <a:srgbClr val="000000"/>
                </a:solidFill>
              </a:defRPr>
            </a:pPr>
            <a:r>
              <a:rPr cap="all" sz="4000">
                <a:solidFill>
                  <a:srgbClr val="FFFFFF"/>
                </a:solidFill>
              </a:rPr>
              <a:t>Thematische Pronominalisierung</a:t>
            </a:r>
          </a:p>
        </p:txBody>
      </p:sp>
      <p:sp>
        <p:nvSpPr>
          <p:cNvPr id="88" name="Shape 88"/>
          <p:cNvSpPr/>
          <p:nvPr>
            <p:ph type="body" idx="1"/>
          </p:nvPr>
        </p:nvSpPr>
        <p:spPr>
          <a:xfrm>
            <a:off x="685800" y="3247022"/>
            <a:ext cx="10820400" cy="2019163"/>
          </a:xfrm>
          <a:prstGeom prst="rect">
            <a:avLst/>
          </a:prstGeom>
        </p:spPr>
        <p:txBody>
          <a:bodyPr lIns="0" tIns="0" rIns="0" bIns="0" anchor="ctr"/>
          <a:lstStyle/>
          <a:p>
            <a:pPr lvl="0">
              <a:lnSpc>
                <a:spcPct val="72000"/>
              </a:lnSpc>
              <a:defRPr sz="1800">
                <a:solidFill>
                  <a:srgbClr val="000000"/>
                </a:solidFill>
              </a:defRPr>
            </a:pPr>
            <a:r>
              <a:rPr b="1" sz="2000">
                <a:solidFill>
                  <a:srgbClr val="FFFFFF"/>
                </a:solidFill>
              </a:rPr>
              <a:t>Thematische Pronominalisierung (er/sie/es)</a:t>
            </a:r>
            <a:endParaRPr sz="2000">
              <a:solidFill>
                <a:srgbClr val="FFFFFF"/>
              </a:solidFill>
            </a:endParaRPr>
          </a:p>
          <a:p>
            <a:pPr lvl="0">
              <a:lnSpc>
                <a:spcPct val="72000"/>
              </a:lnSpc>
              <a:defRPr sz="1800">
                <a:solidFill>
                  <a:srgbClr val="000000"/>
                </a:solidFill>
              </a:defRPr>
            </a:pPr>
            <a:r>
              <a:rPr sz="2000">
                <a:solidFill>
                  <a:srgbClr val="FFFFFF"/>
                </a:solidFill>
              </a:rPr>
              <a:t>Wenn ein Nomen im Text durch ein Pronomen vertreten wird, so ist es schon bekannt und unauffällig -&gt; daher sind Referenz-Pronomina in der Mehrzahl der Fälle THEMATISCH</a:t>
            </a:r>
            <a:endParaRPr sz="2000">
              <a:solidFill>
                <a:srgbClr val="FFFFFF"/>
              </a:solidFill>
            </a:endParaRPr>
          </a:p>
          <a:p>
            <a:pPr lvl="0" marL="0" indent="0">
              <a:lnSpc>
                <a:spcPct val="72000"/>
              </a:lnSpc>
              <a:buSzTx/>
              <a:buNone/>
              <a:defRPr sz="1800">
                <a:solidFill>
                  <a:srgbClr val="000000"/>
                </a:solidFill>
              </a:defRPr>
            </a:pPr>
            <a:r>
              <a:rPr i="1" sz="2000">
                <a:solidFill>
                  <a:srgbClr val="FFFFFF"/>
                </a:solidFill>
              </a:rPr>
              <a:t>Der Junge war klein, die Berge waren riesig. Von einem der schmalen Wege zum anderen kletterte </a:t>
            </a:r>
            <a:r>
              <a:rPr i="1" sz="2000">
                <a:solidFill>
                  <a:srgbClr val="00B0F0"/>
                </a:solidFill>
              </a:rPr>
              <a:t>er</a:t>
            </a:r>
            <a:r>
              <a:rPr i="1" sz="2000">
                <a:solidFill>
                  <a:srgbClr val="FFFFFF"/>
                </a:solidFill>
              </a:rPr>
              <a:t> durch die Wälder, die </a:t>
            </a:r>
            <a:r>
              <a:rPr i="1" sz="2000">
                <a:solidFill>
                  <a:srgbClr val="00B0F0"/>
                </a:solidFill>
              </a:rPr>
              <a:t>ihn</a:t>
            </a:r>
            <a:r>
              <a:rPr i="1" sz="2000">
                <a:solidFill>
                  <a:srgbClr val="FFFFFF"/>
                </a:solidFill>
              </a:rPr>
              <a:t> schützten,wenn </a:t>
            </a:r>
            <a:r>
              <a:rPr i="1" sz="2000">
                <a:solidFill>
                  <a:srgbClr val="00B0F0"/>
                </a:solidFill>
              </a:rPr>
              <a:t>er</a:t>
            </a:r>
            <a:r>
              <a:rPr i="1" sz="2000">
                <a:solidFill>
                  <a:srgbClr val="FFFFFF"/>
                </a:solidFill>
              </a:rPr>
              <a:t> sich erholen muss.</a:t>
            </a:r>
          </a:p>
        </p:txBody>
      </p:sp>
      <p:sp>
        <p:nvSpPr>
          <p:cNvPr id="89" name="Shape 89"/>
          <p:cNvSpPr/>
          <p:nvPr/>
        </p:nvSpPr>
        <p:spPr>
          <a:xfrm>
            <a:off x="1798306" y="1877511"/>
            <a:ext cx="8346051" cy="97840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228600" indent="-228600">
              <a:lnSpc>
                <a:spcPct val="72000"/>
              </a:lnSpc>
              <a:spcBef>
                <a:spcPts val="1000"/>
              </a:spcBef>
              <a:buSzPct val="100000"/>
              <a:buFont typeface="Arial"/>
              <a:buChar char="•"/>
            </a:pPr>
            <a:r>
              <a:rPr b="1" sz="1500">
                <a:solidFill>
                  <a:srgbClr val="FFFFFF"/>
                </a:solidFill>
              </a:rPr>
              <a:t>„</a:t>
            </a:r>
            <a:r>
              <a:rPr sz="1500">
                <a:solidFill>
                  <a:srgbClr val="FFFFFF"/>
                </a:solidFill>
              </a:rPr>
              <a:t>Die Bedeutung von Textualität in Form von thematischer Konstanz im Text durch wörtliche Rekurrenz oder semantische Variation eines Nomens ist verhältensmäßig aufwendig. Einfacher und ökonomischer hält ein Sprecher die Thematik eines Textes dadurch konstant, dass er ein Nomen pronominalisiert.“ (Zitat von wem? Was bedeutet das?)</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ph type="body" idx="1"/>
          </p:nvPr>
        </p:nvSpPr>
        <p:spPr>
          <a:xfrm>
            <a:off x="685800" y="2194560"/>
            <a:ext cx="10820400" cy="4024125"/>
          </a:xfrm>
          <a:prstGeom prst="rect">
            <a:avLst/>
          </a:prstGeom>
        </p:spPr>
        <p:txBody>
          <a:bodyPr/>
          <a:lstStyle/>
          <a:p>
            <a:pPr lvl="0">
              <a:lnSpc>
                <a:spcPct val="72000"/>
              </a:lnSpc>
              <a:defRPr sz="1800">
                <a:solidFill>
                  <a:srgbClr val="000000"/>
                </a:solidFill>
              </a:defRPr>
            </a:pPr>
            <a:r>
              <a:rPr sz="1500">
                <a:solidFill>
                  <a:srgbClr val="FFFFFF"/>
                </a:solidFill>
              </a:rPr>
              <a:t>Als Rhema bezeichnen wir eine auffälige Information, die sich von einer unauffäligen Information (Thema) abhebt.</a:t>
            </a:r>
            <a:endParaRPr sz="1500">
              <a:solidFill>
                <a:srgbClr val="FFFFFF"/>
              </a:solidFill>
            </a:endParaRPr>
          </a:p>
          <a:p>
            <a:pPr lvl="0">
              <a:lnSpc>
                <a:spcPct val="72000"/>
              </a:lnSpc>
              <a:defRPr sz="1800">
                <a:solidFill>
                  <a:srgbClr val="000000"/>
                </a:solidFill>
              </a:defRPr>
            </a:pPr>
            <a:r>
              <a:rPr sz="1500">
                <a:solidFill>
                  <a:srgbClr val="FFFFFF"/>
                </a:solidFill>
              </a:rPr>
              <a:t>Die auffällige ist meistens die neueste Information.</a:t>
            </a:r>
            <a:endParaRPr sz="1500">
              <a:solidFill>
                <a:srgbClr val="FFFFFF"/>
              </a:solidFill>
            </a:endParaRPr>
          </a:p>
          <a:p>
            <a:pPr lvl="0">
              <a:lnSpc>
                <a:spcPct val="72000"/>
              </a:lnSpc>
              <a:defRPr sz="1800">
                <a:solidFill>
                  <a:srgbClr val="000000"/>
                </a:solidFill>
              </a:defRPr>
            </a:pPr>
            <a:r>
              <a:rPr sz="1500">
                <a:solidFill>
                  <a:srgbClr val="FFFFFF"/>
                </a:solidFill>
              </a:rPr>
              <a:t>Es wird also eine rhematische Referenz-Pronomina verwendet. Mit Hilfe dieser Pronomina weist der Sprecher den Hörer an, einerseit die Bedeutung eines nominalen Referentem im Text weitergelten zu lassen, andererseits gleichwohl deren Auffälligkeitswert nicht verfallen.</a:t>
            </a:r>
            <a:endParaRPr sz="1500">
              <a:solidFill>
                <a:srgbClr val="FFFFFF"/>
              </a:solidFill>
            </a:endParaRPr>
          </a:p>
          <a:p>
            <a:pPr lvl="0">
              <a:lnSpc>
                <a:spcPct val="72000"/>
              </a:lnSpc>
              <a:defRPr sz="1800">
                <a:solidFill>
                  <a:srgbClr val="000000"/>
                </a:solidFill>
              </a:defRPr>
            </a:pPr>
            <a:r>
              <a:rPr sz="1500">
                <a:solidFill>
                  <a:srgbClr val="FFFFFF"/>
                </a:solidFill>
              </a:rPr>
              <a:t>Das Paradigma der rhematischen Referenz-Pronomina lautet:</a:t>
            </a:r>
            <a:endParaRPr sz="1500">
              <a:solidFill>
                <a:srgbClr val="FFFFFF"/>
              </a:solidFill>
            </a:endParaRPr>
          </a:p>
          <a:p>
            <a:pPr lvl="0">
              <a:lnSpc>
                <a:spcPct val="72000"/>
              </a:lnSpc>
              <a:defRPr sz="1800">
                <a:solidFill>
                  <a:srgbClr val="000000"/>
                </a:solidFill>
              </a:defRPr>
            </a:pPr>
            <a:r>
              <a:rPr sz="1500">
                <a:solidFill>
                  <a:srgbClr val="FFFFFF"/>
                </a:solidFill>
              </a:rPr>
              <a:t>Wenn Sie in Berlin gewohnt haben, kennen Sie natürlich auch den Wannsee. Ja, den kenne ich von vielen Ausflügen.</a:t>
            </a:r>
            <a:endParaRPr sz="1500">
              <a:solidFill>
                <a:srgbClr val="FFFFFF"/>
              </a:solidFill>
            </a:endParaRPr>
          </a:p>
          <a:p>
            <a:pPr lvl="0" marL="0" indent="0">
              <a:lnSpc>
                <a:spcPct val="72000"/>
              </a:lnSpc>
              <a:buSzTx/>
              <a:buNone/>
              <a:defRPr sz="1800">
                <a:solidFill>
                  <a:srgbClr val="000000"/>
                </a:solidFill>
              </a:defRPr>
            </a:pPr>
            <a:r>
              <a:rPr sz="1500">
                <a:solidFill>
                  <a:srgbClr val="FFFFFF"/>
                </a:solidFill>
              </a:rPr>
              <a:t>/Wissen Sie auch,wo die Pfaueninsel liegt? Na klar, </a:t>
            </a:r>
            <a:r>
              <a:rPr sz="1500">
                <a:solidFill>
                  <a:srgbClr val="00B0F0"/>
                </a:solidFill>
              </a:rPr>
              <a:t>die </a:t>
            </a:r>
            <a:r>
              <a:rPr sz="1500">
                <a:solidFill>
                  <a:srgbClr val="FFFFFF"/>
                </a:solidFill>
              </a:rPr>
              <a:t>liegt in der Havel.</a:t>
            </a:r>
            <a:endParaRPr sz="1500">
              <a:solidFill>
                <a:srgbClr val="FFFFFF"/>
              </a:solidFill>
            </a:endParaRPr>
          </a:p>
          <a:p>
            <a:pPr lvl="0" marL="0" indent="0">
              <a:lnSpc>
                <a:spcPct val="72000"/>
              </a:lnSpc>
              <a:buSzTx/>
              <a:buNone/>
              <a:defRPr sz="1800">
                <a:solidFill>
                  <a:srgbClr val="000000"/>
                </a:solidFill>
              </a:defRPr>
            </a:pPr>
            <a:r>
              <a:rPr sz="1500">
                <a:solidFill>
                  <a:srgbClr val="FFFFFF"/>
                </a:solidFill>
              </a:rPr>
              <a:t>/Haben Sie schon das Nationaltheater besucht? Nein, </a:t>
            </a:r>
            <a:r>
              <a:rPr sz="1500">
                <a:solidFill>
                  <a:srgbClr val="00B0F0"/>
                </a:solidFill>
              </a:rPr>
              <a:t>das </a:t>
            </a:r>
            <a:r>
              <a:rPr sz="1500">
                <a:solidFill>
                  <a:srgbClr val="FFFFFF"/>
                </a:solidFill>
              </a:rPr>
              <a:t>ist so selten geöffnet.</a:t>
            </a:r>
            <a:endParaRPr sz="1500">
              <a:solidFill>
                <a:srgbClr val="FFFFFF"/>
              </a:solidFill>
            </a:endParaRPr>
          </a:p>
          <a:p>
            <a:pPr lvl="0" marL="0" indent="0">
              <a:lnSpc>
                <a:spcPct val="72000"/>
              </a:lnSpc>
              <a:buSzTx/>
              <a:buNone/>
              <a:defRPr sz="1800">
                <a:solidFill>
                  <a:srgbClr val="000000"/>
                </a:solidFill>
              </a:defRPr>
            </a:pPr>
            <a:r>
              <a:rPr sz="1500">
                <a:solidFill>
                  <a:srgbClr val="FFFFFF"/>
                </a:solidFill>
              </a:rPr>
              <a:t>/Können Sie mir sagen, wo die meisten Museen zu finden sind? </a:t>
            </a:r>
            <a:r>
              <a:rPr sz="1500">
                <a:solidFill>
                  <a:srgbClr val="00B0F0"/>
                </a:solidFill>
              </a:rPr>
              <a:t>Die</a:t>
            </a:r>
            <a:r>
              <a:rPr sz="1500">
                <a:solidFill>
                  <a:srgbClr val="FFFFFF"/>
                </a:solidFill>
              </a:rPr>
              <a:t> findet man auf der Museuminsel.</a:t>
            </a:r>
          </a:p>
        </p:txBody>
      </p:sp>
      <p:sp>
        <p:nvSpPr>
          <p:cNvPr id="92" name="Shape 92"/>
          <p:cNvSpPr/>
          <p:nvPr/>
        </p:nvSpPr>
        <p:spPr>
          <a:xfrm>
            <a:off x="1447800" y="484973"/>
            <a:ext cx="9891812" cy="129302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r">
              <a:lnSpc>
                <a:spcPct val="90000"/>
              </a:lnSpc>
              <a:defRPr cap="all" sz="4000">
                <a:solidFill>
                  <a:srgbClr val="FFFFFF"/>
                </a:solidFill>
                <a:latin typeface="Arial"/>
                <a:ea typeface="Arial"/>
                <a:cs typeface="Arial"/>
                <a:sym typeface="Arial"/>
              </a:defRPr>
            </a:lvl1pPr>
          </a:lstStyle>
          <a:p>
            <a:pPr lvl="0">
              <a:defRPr cap="none" sz="1800">
                <a:solidFill>
                  <a:srgbClr val="000000"/>
                </a:solidFill>
              </a:defRPr>
            </a:pPr>
            <a:r>
              <a:rPr cap="all" sz="4000">
                <a:solidFill>
                  <a:srgbClr val="FFFFFF"/>
                </a:solidFill>
              </a:rPr>
              <a:t>Rhematische Pronominalisierung</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4" name="Shape 94"/>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Referenz (im Text)</a:t>
            </a:r>
          </a:p>
        </p:txBody>
      </p:sp>
      <p:sp>
        <p:nvSpPr>
          <p:cNvPr id="95" name="Shape 95"/>
          <p:cNvSpPr/>
          <p:nvPr>
            <p:ph type="body" idx="1"/>
          </p:nvPr>
        </p:nvSpPr>
        <p:spPr>
          <a:xfrm>
            <a:off x="685800" y="2194560"/>
            <a:ext cx="10820400" cy="4024125"/>
          </a:xfrm>
          <a:prstGeom prst="rect">
            <a:avLst/>
          </a:prstGeom>
        </p:spPr>
        <p:txBody>
          <a:bodyPr/>
          <a:lstStyle/>
          <a:p>
            <a:pPr lvl="0">
              <a:lnSpc>
                <a:spcPct val="72000"/>
              </a:lnSpc>
              <a:defRPr sz="1800">
                <a:solidFill>
                  <a:srgbClr val="000000"/>
                </a:solidFill>
              </a:defRPr>
            </a:pPr>
            <a:r>
              <a:rPr b="1" sz="1500">
                <a:solidFill>
                  <a:srgbClr val="FFFFFF"/>
                </a:solidFill>
              </a:rPr>
              <a:t>Pronominale Referenz</a:t>
            </a:r>
            <a:endParaRPr b="1" sz="1500">
              <a:solidFill>
                <a:srgbClr val="FFFFFF"/>
              </a:solidFill>
            </a:endParaRPr>
          </a:p>
          <a:p>
            <a:pPr lvl="0">
              <a:lnSpc>
                <a:spcPct val="72000"/>
              </a:lnSpc>
              <a:defRPr sz="1800">
                <a:solidFill>
                  <a:srgbClr val="000000"/>
                </a:solidFill>
              </a:defRPr>
            </a:pPr>
            <a:r>
              <a:rPr sz="1500">
                <a:solidFill>
                  <a:srgbClr val="FFFFFF"/>
                </a:solidFill>
              </a:rPr>
              <a:t>Pronominalisierung heisst Stellvertretung und semantische Fortführung eines Nomens durch ein referenzidentisches Pronomen. Dem Pronomen kommt daher das semantische Merkmal zu. Mehrere Pronomen= so spricht man von einer Pronominalisierungskette.</a:t>
            </a:r>
            <a:endParaRPr sz="1500">
              <a:solidFill>
                <a:srgbClr val="FFFFFF"/>
              </a:solidFill>
            </a:endParaRPr>
          </a:p>
          <a:p>
            <a:pPr lvl="0">
              <a:lnSpc>
                <a:spcPct val="72000"/>
              </a:lnSpc>
              <a:defRPr sz="1800">
                <a:solidFill>
                  <a:srgbClr val="000000"/>
                </a:solidFill>
              </a:defRPr>
            </a:pPr>
            <a:r>
              <a:rPr sz="1500">
                <a:solidFill>
                  <a:srgbClr val="FFFFFF"/>
                </a:solidFill>
              </a:rPr>
              <a:t>Vertretung eines Nomens durch ein Pronomen = Anweisung des Sprechers an den Hörer.</a:t>
            </a:r>
            <a:endParaRPr sz="1500">
              <a:solidFill>
                <a:srgbClr val="FFFFFF"/>
              </a:solidFill>
            </a:endParaRPr>
          </a:p>
          <a:p>
            <a:pPr lvl="0">
              <a:lnSpc>
                <a:spcPct val="72000"/>
              </a:lnSpc>
              <a:defRPr sz="1800">
                <a:solidFill>
                  <a:srgbClr val="000000"/>
                </a:solidFill>
              </a:defRPr>
            </a:pPr>
            <a:r>
              <a:rPr sz="1500">
                <a:solidFill>
                  <a:srgbClr val="FFFFFF"/>
                </a:solidFill>
              </a:rPr>
              <a:t>Diese Referenz-Identität einer Pronominalisierung gilt jeweils für das Nomen mit der besonderen Bedeutung, die es im TEXT hat (nicht im Lexikon!)</a:t>
            </a:r>
            <a:endParaRPr sz="1500">
              <a:solidFill>
                <a:srgbClr val="FFFFFF"/>
              </a:solidFill>
            </a:endParaRPr>
          </a:p>
          <a:p>
            <a:pPr lvl="0">
              <a:lnSpc>
                <a:spcPct val="72000"/>
              </a:lnSpc>
              <a:defRPr sz="1800">
                <a:solidFill>
                  <a:srgbClr val="000000"/>
                </a:solidFill>
              </a:defRPr>
            </a:pPr>
            <a:r>
              <a:rPr i="1" sz="1500">
                <a:solidFill>
                  <a:srgbClr val="FFFFFF"/>
                </a:solidFill>
              </a:rPr>
              <a:t>1) /</a:t>
            </a:r>
            <a:r>
              <a:rPr sz="1500">
                <a:solidFill>
                  <a:srgbClr val="FFFFFF"/>
                </a:solidFill>
              </a:rPr>
              <a:t>Der Leipziger Dirigent/ Kurt Masur/ Der dirigent des Orchesters </a:t>
            </a:r>
            <a:r>
              <a:rPr i="1" sz="1500">
                <a:solidFill>
                  <a:srgbClr val="FFFFFF"/>
                </a:solidFill>
              </a:rPr>
              <a:t>/ </a:t>
            </a:r>
            <a:r>
              <a:rPr i="1" sz="1500" u="sng">
                <a:solidFill>
                  <a:srgbClr val="00B0F0"/>
                </a:solidFill>
              </a:rPr>
              <a:t>er</a:t>
            </a:r>
            <a:endParaRPr i="1" sz="1500" u="sng">
              <a:solidFill>
                <a:srgbClr val="00B0F0"/>
              </a:solidFill>
            </a:endParaRPr>
          </a:p>
          <a:p>
            <a:pPr lvl="0">
              <a:lnSpc>
                <a:spcPct val="72000"/>
              </a:lnSpc>
              <a:defRPr sz="1800">
                <a:solidFill>
                  <a:srgbClr val="000000"/>
                </a:solidFill>
              </a:defRPr>
            </a:pPr>
            <a:r>
              <a:rPr sz="1500">
                <a:solidFill>
                  <a:srgbClr val="FFFFFF"/>
                </a:solidFill>
              </a:rPr>
              <a:t>Diese 3 verschiedene Nominalgruppen können in gleicher Weise durch das Referenz-Pronomen </a:t>
            </a:r>
            <a:r>
              <a:rPr i="1" sz="1500" u="sng">
                <a:solidFill>
                  <a:srgbClr val="00B0F0"/>
                </a:solidFill>
              </a:rPr>
              <a:t>er</a:t>
            </a:r>
            <a:r>
              <a:rPr sz="1500">
                <a:solidFill>
                  <a:srgbClr val="FFFFFF"/>
                </a:solidFill>
              </a:rPr>
              <a:t> vertreten werden.</a:t>
            </a:r>
            <a:endParaRPr sz="1500">
              <a:solidFill>
                <a:srgbClr val="FFFFFF"/>
              </a:solidFill>
            </a:endParaRPr>
          </a:p>
          <a:p>
            <a:pPr lvl="0">
              <a:lnSpc>
                <a:spcPct val="72000"/>
              </a:lnSpc>
              <a:defRPr sz="1800">
                <a:solidFill>
                  <a:srgbClr val="000000"/>
                </a:solidFill>
              </a:defRPr>
            </a:pPr>
            <a:endParaRPr sz="1500">
              <a:solidFill>
                <a:srgbClr val="FFFFFF"/>
              </a:solidFill>
            </a:endParaRPr>
          </a:p>
          <a:p>
            <a:pPr lvl="0">
              <a:lnSpc>
                <a:spcPct val="72000"/>
              </a:lnSpc>
              <a:defRPr sz="1800">
                <a:solidFill>
                  <a:srgbClr val="000000"/>
                </a:solidFill>
              </a:defRPr>
            </a:pPr>
            <a:r>
              <a:rPr sz="1500">
                <a:solidFill>
                  <a:srgbClr val="FFFFFF"/>
                </a:solidFill>
              </a:rPr>
              <a:t>Die Bedingung für diese und für jede Art von Pronominalisierung ist, dass das Pronomen mit dem Nomen, das es im Text vertritt und semantisch fortführt, nach Genus und Numerus übereinstimmt.</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7" name="Shape 97"/>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Neutralisierungen in der Referenz: </a:t>
            </a:r>
            <a:r>
              <a:rPr cap="all" i="1" sz="4000">
                <a:solidFill>
                  <a:srgbClr val="FFFFFF"/>
                </a:solidFill>
              </a:rPr>
              <a:t>es</a:t>
            </a:r>
            <a:r>
              <a:rPr cap="all" sz="4000">
                <a:solidFill>
                  <a:srgbClr val="FFFFFF"/>
                </a:solidFill>
              </a:rPr>
              <a:t> und </a:t>
            </a:r>
            <a:r>
              <a:rPr cap="all" i="1" sz="4000">
                <a:solidFill>
                  <a:srgbClr val="FFFFFF"/>
                </a:solidFill>
              </a:rPr>
              <a:t>das</a:t>
            </a:r>
          </a:p>
        </p:txBody>
      </p:sp>
      <p:sp>
        <p:nvSpPr>
          <p:cNvPr id="98" name="Shape 98"/>
          <p:cNvSpPr/>
          <p:nvPr>
            <p:ph type="body" idx="1"/>
          </p:nvPr>
        </p:nvSpPr>
        <p:spPr>
          <a:xfrm>
            <a:off x="685800" y="2194560"/>
            <a:ext cx="10820400" cy="4024125"/>
          </a:xfrm>
          <a:prstGeom prst="rect">
            <a:avLst/>
          </a:prstGeom>
        </p:spPr>
        <p:txBody>
          <a:bodyPr/>
          <a:lstStyle/>
          <a:p>
            <a:pPr lvl="0" marL="224027" indent="-224027" defTabSz="896111">
              <a:lnSpc>
                <a:spcPct val="72000"/>
              </a:lnSpc>
              <a:spcBef>
                <a:spcPts val="900"/>
              </a:spcBef>
              <a:defRPr sz="1800">
                <a:solidFill>
                  <a:srgbClr val="000000"/>
                </a:solidFill>
              </a:defRPr>
            </a:pPr>
            <a:r>
              <a:rPr sz="1960">
                <a:solidFill>
                  <a:srgbClr val="FFFFFF"/>
                </a:solidFill>
              </a:rPr>
              <a:t>Im Bereich der Gesprächsrollen kennt die deutsche Sprache zwei verschiedene Formen der Neutralisierung.</a:t>
            </a:r>
            <a:endParaRPr sz="1960">
              <a:solidFill>
                <a:srgbClr val="FFFFFF"/>
              </a:solidFill>
            </a:endParaRPr>
          </a:p>
          <a:p>
            <a:pPr lvl="0" marL="224027" indent="-224027" defTabSz="896111">
              <a:lnSpc>
                <a:spcPct val="72000"/>
              </a:lnSpc>
              <a:spcBef>
                <a:spcPts val="900"/>
              </a:spcBef>
              <a:defRPr sz="1800">
                <a:solidFill>
                  <a:srgbClr val="000000"/>
                </a:solidFill>
              </a:defRPr>
            </a:pPr>
            <a:r>
              <a:rPr sz="1960">
                <a:solidFill>
                  <a:srgbClr val="FFFFFF"/>
                </a:solidFill>
              </a:rPr>
              <a:t>Sie unterscheiden sich im Umfang. Die erste umfasst alle drei Gesprächsrollen (Sprecher, Hörer, Referenzrolle) im Singular und Plural und benutzt als neutrale form das Pronomen MAN.</a:t>
            </a:r>
            <a:endParaRPr sz="1960">
              <a:solidFill>
                <a:srgbClr val="FFFFFF"/>
              </a:solidFill>
            </a:endParaRPr>
          </a:p>
          <a:p>
            <a:pPr lvl="0" marL="224027" indent="-224027" defTabSz="896111">
              <a:lnSpc>
                <a:spcPct val="72000"/>
              </a:lnSpc>
              <a:spcBef>
                <a:spcPts val="900"/>
              </a:spcBef>
              <a:defRPr sz="1800">
                <a:solidFill>
                  <a:srgbClr val="000000"/>
                </a:solidFill>
              </a:defRPr>
            </a:pPr>
            <a:r>
              <a:rPr sz="1960">
                <a:solidFill>
                  <a:srgbClr val="FFFFFF"/>
                </a:solidFill>
              </a:rPr>
              <a:t>Die zweite is im Umfang beschränkter und umfasst nur die Referenzrolle mit ihren Oppositionen des Genus (Maskulin vs. Feminin vs. Neutrum) und Numerus (Singular vs. Plural). Der Kasus wird hier nicht neutralisiert. Als neutralen formen dienen die Pronomina es und das.</a:t>
            </a:r>
            <a:endParaRPr sz="1960">
              <a:solidFill>
                <a:srgbClr val="FFFFFF"/>
              </a:solidFill>
            </a:endParaRPr>
          </a:p>
          <a:p>
            <a:pPr lvl="0" marL="224027" indent="-224027" defTabSz="896111">
              <a:lnSpc>
                <a:spcPct val="72000"/>
              </a:lnSpc>
              <a:spcBef>
                <a:spcPts val="900"/>
              </a:spcBef>
              <a:defRPr sz="1800">
                <a:solidFill>
                  <a:srgbClr val="000000"/>
                </a:solidFill>
              </a:defRPr>
            </a:pPr>
            <a:r>
              <a:rPr sz="1960">
                <a:solidFill>
                  <a:srgbClr val="FFFFFF"/>
                </a:solidFill>
              </a:rPr>
              <a:t>Diese beiden Neutral-Pronimna unterscheiden sich ebens,wie sich die thematischen und die rhematischen Referenz-Pronomina unterscheiden.</a:t>
            </a:r>
            <a:endParaRPr sz="1960">
              <a:solidFill>
                <a:srgbClr val="FFFFFF"/>
              </a:solidFill>
            </a:endParaRPr>
          </a:p>
          <a:p>
            <a:pPr lvl="0" marL="224027" indent="-224027" defTabSz="896111">
              <a:lnSpc>
                <a:spcPct val="72000"/>
              </a:lnSpc>
              <a:spcBef>
                <a:spcPts val="900"/>
              </a:spcBef>
              <a:defRPr sz="1800">
                <a:solidFill>
                  <a:srgbClr val="000000"/>
                </a:solidFill>
              </a:defRPr>
            </a:pPr>
            <a:r>
              <a:rPr sz="1960">
                <a:solidFill>
                  <a:srgbClr val="FFFFFF"/>
                </a:solidFill>
              </a:rPr>
              <a:t>Die Form </a:t>
            </a:r>
            <a:r>
              <a:rPr b="1" i="1" sz="1960">
                <a:solidFill>
                  <a:srgbClr val="FFFFFF"/>
                </a:solidFill>
              </a:rPr>
              <a:t>es</a:t>
            </a:r>
            <a:r>
              <a:rPr sz="1960">
                <a:solidFill>
                  <a:srgbClr val="FFFFFF"/>
                </a:solidFill>
              </a:rPr>
              <a:t> = ein thematisches Pronomen – thematische Funktion  - Horizont Pronomen</a:t>
            </a:r>
            <a:endParaRPr sz="1960">
              <a:solidFill>
                <a:srgbClr val="FFFFFF"/>
              </a:solidFill>
            </a:endParaRPr>
          </a:p>
          <a:p>
            <a:pPr lvl="0" marL="224027" indent="-224027" defTabSz="896111">
              <a:lnSpc>
                <a:spcPct val="72000"/>
              </a:lnSpc>
              <a:spcBef>
                <a:spcPts val="900"/>
              </a:spcBef>
              <a:defRPr sz="1800">
                <a:solidFill>
                  <a:srgbClr val="000000"/>
                </a:solidFill>
              </a:defRPr>
            </a:pPr>
            <a:r>
              <a:rPr sz="1960">
                <a:solidFill>
                  <a:srgbClr val="FFFFFF"/>
                </a:solidFill>
              </a:rPr>
              <a:t>Die Form </a:t>
            </a:r>
            <a:r>
              <a:rPr b="1" i="1" sz="1960">
                <a:solidFill>
                  <a:srgbClr val="FFFFFF"/>
                </a:solidFill>
              </a:rPr>
              <a:t>das</a:t>
            </a:r>
            <a:r>
              <a:rPr sz="1960">
                <a:solidFill>
                  <a:srgbClr val="FFFFFF"/>
                </a:solidFill>
              </a:rPr>
              <a:t> = ein rhematisches Neutral-Pronomen – rhematische Funktion = Fokus-Pronomen</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0" name="Shape 100"/>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Das Horizont-Pronomen </a:t>
            </a:r>
            <a:r>
              <a:rPr cap="all" i="1" sz="4000">
                <a:solidFill>
                  <a:srgbClr val="FFFFFF"/>
                </a:solidFill>
              </a:rPr>
              <a:t>es</a:t>
            </a:r>
          </a:p>
        </p:txBody>
      </p:sp>
      <p:sp>
        <p:nvSpPr>
          <p:cNvPr id="101" name="Shape 101"/>
          <p:cNvSpPr/>
          <p:nvPr>
            <p:ph type="body" idx="1"/>
          </p:nvPr>
        </p:nvSpPr>
        <p:spPr>
          <a:xfrm>
            <a:off x="685800" y="2194560"/>
            <a:ext cx="10820400" cy="4024125"/>
          </a:xfrm>
          <a:prstGeom prst="rect">
            <a:avLst/>
          </a:prstGeom>
        </p:spPr>
        <p:txBody>
          <a:bodyPr/>
          <a:lstStyle/>
          <a:p>
            <a:pPr lvl="0" marL="219455" indent="-219455" defTabSz="877823">
              <a:lnSpc>
                <a:spcPct val="81000"/>
              </a:lnSpc>
              <a:spcBef>
                <a:spcPts val="900"/>
              </a:spcBef>
              <a:defRPr sz="1800">
                <a:solidFill>
                  <a:srgbClr val="000000"/>
                </a:solidFill>
              </a:defRPr>
            </a:pPr>
            <a:r>
              <a:rPr sz="1919">
                <a:solidFill>
                  <a:srgbClr val="FFFFFF"/>
                </a:solidFill>
              </a:rPr>
              <a:t>es ist eine Neutralisierungsform</a:t>
            </a:r>
            <a:endParaRPr sz="1919">
              <a:solidFill>
                <a:srgbClr val="FFFFFF"/>
              </a:solidFill>
            </a:endParaRPr>
          </a:p>
          <a:p>
            <a:pPr lvl="0" marL="219455" indent="-219455" defTabSz="877823">
              <a:lnSpc>
                <a:spcPct val="81000"/>
              </a:lnSpc>
              <a:spcBef>
                <a:spcPts val="900"/>
              </a:spcBef>
              <a:defRPr sz="1800">
                <a:solidFill>
                  <a:srgbClr val="000000"/>
                </a:solidFill>
              </a:defRPr>
            </a:pPr>
            <a:r>
              <a:rPr sz="1919">
                <a:solidFill>
                  <a:srgbClr val="FFFFFF"/>
                </a:solidFill>
              </a:rPr>
              <a:t>Neutraliesiert die Genus und Numerus-Opposition</a:t>
            </a:r>
            <a:endParaRPr sz="1919">
              <a:solidFill>
                <a:srgbClr val="FFFFFF"/>
              </a:solidFill>
            </a:endParaRPr>
          </a:p>
          <a:p>
            <a:pPr lvl="0" marL="219455" indent="-219455" defTabSz="877823">
              <a:lnSpc>
                <a:spcPct val="81000"/>
              </a:lnSpc>
              <a:spcBef>
                <a:spcPts val="900"/>
              </a:spcBef>
              <a:defRPr sz="1800">
                <a:solidFill>
                  <a:srgbClr val="000000"/>
                </a:solidFill>
              </a:defRPr>
            </a:pPr>
            <a:r>
              <a:rPr sz="1919">
                <a:solidFill>
                  <a:srgbClr val="FFFFFF"/>
                </a:solidFill>
              </a:rPr>
              <a:t>Darf nixht verwechselt werden mit  der gleichlautenden Form ES,die als thematisches Referenz-Pronomen einen Referenten im Neutrum/Singular bezeichnet.</a:t>
            </a:r>
            <a:endParaRPr sz="1919">
              <a:solidFill>
                <a:srgbClr val="FFFFFF"/>
              </a:solidFill>
            </a:endParaRPr>
          </a:p>
          <a:p>
            <a:pPr lvl="0" marL="219455" indent="-219455" defTabSz="877823">
              <a:lnSpc>
                <a:spcPct val="81000"/>
              </a:lnSpc>
              <a:spcBef>
                <a:spcPts val="900"/>
              </a:spcBef>
              <a:defRPr sz="1800">
                <a:solidFill>
                  <a:srgbClr val="000000"/>
                </a:solidFill>
              </a:defRPr>
            </a:pPr>
            <a:r>
              <a:rPr b="1" sz="1919" u="sng">
                <a:solidFill>
                  <a:srgbClr val="FFFFFF"/>
                </a:solidFill>
              </a:rPr>
              <a:t>Horizont-Pronomen</a:t>
            </a:r>
            <a:r>
              <a:rPr b="1" sz="1919">
                <a:solidFill>
                  <a:srgbClr val="FFFFFF"/>
                </a:solidFill>
              </a:rPr>
              <a:t>: </a:t>
            </a:r>
            <a:r>
              <a:rPr sz="1919">
                <a:solidFill>
                  <a:srgbClr val="FFFFFF"/>
                </a:solidFill>
              </a:rPr>
              <a:t>/</a:t>
            </a:r>
            <a:r>
              <a:rPr sz="2304" u="sng">
                <a:solidFill>
                  <a:srgbClr val="00B0F0"/>
                </a:solidFill>
              </a:rPr>
              <a:t>Es</a:t>
            </a:r>
            <a:r>
              <a:rPr sz="1919">
                <a:solidFill>
                  <a:srgbClr val="FFFFFF"/>
                </a:solidFill>
              </a:rPr>
              <a:t> ist bekannt, dass R.Wagner selbser die Pläne fur das Bayeritjer Festspielhaus entworfen hat.</a:t>
            </a:r>
            <a:endParaRPr sz="1919">
              <a:solidFill>
                <a:srgbClr val="FFFFFF"/>
              </a:solidFill>
            </a:endParaRPr>
          </a:p>
          <a:p>
            <a:pPr lvl="0" marL="0" indent="0" defTabSz="877823">
              <a:lnSpc>
                <a:spcPct val="81000"/>
              </a:lnSpc>
              <a:spcBef>
                <a:spcPts val="900"/>
              </a:spcBef>
              <a:buSzTx/>
              <a:buNone/>
              <a:defRPr sz="1800">
                <a:solidFill>
                  <a:srgbClr val="000000"/>
                </a:solidFill>
              </a:defRPr>
            </a:pPr>
            <a:r>
              <a:rPr sz="2304">
                <a:solidFill>
                  <a:srgbClr val="FFFFFF"/>
                </a:solidFill>
              </a:rPr>
              <a:t>(neutrale Form von </a:t>
            </a:r>
            <a:r>
              <a:rPr i="1" sz="2304">
                <a:solidFill>
                  <a:srgbClr val="FFFFFF"/>
                </a:solidFill>
              </a:rPr>
              <a:t>es</a:t>
            </a:r>
            <a:r>
              <a:rPr sz="2304">
                <a:solidFill>
                  <a:srgbClr val="FFFFFF"/>
                </a:solidFill>
              </a:rPr>
              <a:t>, ohne Genus und Numerus-Kongruenz =&gt; dahin handelt es um das Horizont-Pronomen es.)</a:t>
            </a:r>
            <a:endParaRPr sz="1919">
              <a:solidFill>
                <a:srgbClr val="FFFFFF"/>
              </a:solidFill>
            </a:endParaRPr>
          </a:p>
          <a:p>
            <a:pPr lvl="0" marL="219455" indent="-219455" defTabSz="877823">
              <a:lnSpc>
                <a:spcPct val="81000"/>
              </a:lnSpc>
              <a:spcBef>
                <a:spcPts val="900"/>
              </a:spcBef>
              <a:defRPr sz="1800">
                <a:solidFill>
                  <a:srgbClr val="000000"/>
                </a:solidFill>
              </a:defRPr>
            </a:pPr>
            <a:r>
              <a:rPr b="1" sz="1919" u="sng">
                <a:solidFill>
                  <a:srgbClr val="FFFFFF"/>
                </a:solidFill>
              </a:rPr>
              <a:t>Referenz-Pronomen</a:t>
            </a:r>
            <a:r>
              <a:rPr b="1" sz="1919">
                <a:solidFill>
                  <a:srgbClr val="FFFFFF"/>
                </a:solidFill>
              </a:rPr>
              <a:t>: </a:t>
            </a:r>
            <a:r>
              <a:rPr sz="1919">
                <a:solidFill>
                  <a:srgbClr val="FFFFFF"/>
                </a:solidFill>
              </a:rPr>
              <a:t>/Von wem stammt das Festspielhaus in Bayeruth? </a:t>
            </a:r>
            <a:r>
              <a:rPr sz="1919" u="sng">
                <a:solidFill>
                  <a:srgbClr val="00B0F0"/>
                </a:solidFill>
              </a:rPr>
              <a:t>Es</a:t>
            </a:r>
            <a:r>
              <a:rPr sz="1919">
                <a:solidFill>
                  <a:srgbClr val="FFFFFF"/>
                </a:solidFill>
              </a:rPr>
              <a:t> ist von R.W. selber entworfen. </a:t>
            </a:r>
            <a:endParaRPr sz="1919">
              <a:solidFill>
                <a:srgbClr val="FFFFFF"/>
              </a:solidFill>
            </a:endParaRPr>
          </a:p>
          <a:p>
            <a:pPr lvl="0" marL="0" indent="0" defTabSz="877823">
              <a:lnSpc>
                <a:spcPct val="81000"/>
              </a:lnSpc>
              <a:spcBef>
                <a:spcPts val="900"/>
              </a:spcBef>
              <a:buSzTx/>
              <a:buNone/>
              <a:defRPr sz="1800">
                <a:solidFill>
                  <a:srgbClr val="000000"/>
                </a:solidFill>
              </a:defRPr>
            </a:pPr>
            <a:r>
              <a:rPr sz="2304">
                <a:solidFill>
                  <a:srgbClr val="FFFFFF"/>
                </a:solidFill>
              </a:rPr>
              <a:t>(</a:t>
            </a:r>
            <a:r>
              <a:rPr i="1" sz="2304">
                <a:solidFill>
                  <a:srgbClr val="FFFFFF"/>
                </a:solidFill>
              </a:rPr>
              <a:t>Es</a:t>
            </a:r>
            <a:r>
              <a:rPr sz="2304">
                <a:solidFill>
                  <a:srgbClr val="FFFFFF"/>
                </a:solidFill>
              </a:rPr>
              <a:t> ist in Form eines Referenz-Pronomen – das mit seinem Referneten </a:t>
            </a:r>
            <a:r>
              <a:rPr i="1" sz="2304">
                <a:solidFill>
                  <a:srgbClr val="FFFFFF"/>
                </a:solidFill>
              </a:rPr>
              <a:t>das Festspielhaus </a:t>
            </a:r>
            <a:r>
              <a:rPr sz="2304">
                <a:solidFill>
                  <a:srgbClr val="FFFFFF"/>
                </a:solidFill>
              </a:rPr>
              <a:t>durch eine Kongruenz im Neutrum/Singular verbunden ist.)</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3" name="Shape 103"/>
          <p:cNvSpPr/>
          <p:nvPr>
            <p:ph type="title"/>
          </p:nvPr>
        </p:nvSpPr>
        <p:spPr>
          <a:xfrm>
            <a:off x="2895600" y="764373"/>
            <a:ext cx="8610600" cy="1293028"/>
          </a:xfrm>
          <a:prstGeom prst="rect">
            <a:avLst/>
          </a:prstGeom>
        </p:spPr>
        <p:txBody>
          <a:bodyPr/>
          <a:lstStyle/>
          <a:p>
            <a:pPr lvl="0"/>
          </a:p>
        </p:txBody>
      </p:sp>
      <p:sp>
        <p:nvSpPr>
          <p:cNvPr id="104" name="Shape 104"/>
          <p:cNvSpPr/>
          <p:nvPr>
            <p:ph type="body" idx="1"/>
          </p:nvPr>
        </p:nvSpPr>
        <p:spPr>
          <a:xfrm>
            <a:off x="685800" y="2194560"/>
            <a:ext cx="10820400" cy="4024125"/>
          </a:xfrm>
          <a:prstGeom prst="rect">
            <a:avLst/>
          </a:prstGeom>
        </p:spPr>
        <p:txBody>
          <a:bodyPr/>
          <a:lstStyle/>
          <a:p>
            <a:pPr lvl="0" marL="0" indent="0">
              <a:lnSpc>
                <a:spcPct val="72000"/>
              </a:lnSpc>
              <a:buSzTx/>
              <a:buNone/>
              <a:defRPr sz="1800">
                <a:solidFill>
                  <a:srgbClr val="000000"/>
                </a:solidFill>
              </a:defRPr>
            </a:pPr>
            <a:r>
              <a:rPr>
                <a:solidFill>
                  <a:srgbClr val="FFFFFF"/>
                </a:solidFill>
              </a:rPr>
              <a:t>Das Horizont-Pronomen </a:t>
            </a:r>
            <a:r>
              <a:rPr i="1">
                <a:solidFill>
                  <a:srgbClr val="FFFFFF"/>
                </a:solidFill>
              </a:rPr>
              <a:t>es:</a:t>
            </a:r>
            <a:endParaRPr>
              <a:solidFill>
                <a:srgbClr val="FFFFFF"/>
              </a:solidFill>
            </a:endParaRPr>
          </a:p>
          <a:p>
            <a:pPr lvl="0">
              <a:lnSpc>
                <a:spcPct val="72000"/>
              </a:lnSpc>
              <a:defRPr sz="1800">
                <a:solidFill>
                  <a:srgbClr val="000000"/>
                </a:solidFill>
              </a:defRPr>
            </a:pPr>
            <a:r>
              <a:rPr>
                <a:solidFill>
                  <a:srgbClr val="FFFFFF"/>
                </a:solidFill>
              </a:rPr>
              <a:t>kommt nur im Singular und in den Kasus Nominativ und Akkusativ vor. Die Form lautet in beiden Fällen es. </a:t>
            </a:r>
            <a:endParaRPr>
              <a:solidFill>
                <a:srgbClr val="FFFFFF"/>
              </a:solidFill>
            </a:endParaRPr>
          </a:p>
          <a:p>
            <a:pPr lvl="0">
              <a:lnSpc>
                <a:spcPct val="72000"/>
              </a:lnSpc>
              <a:defRPr sz="1800">
                <a:solidFill>
                  <a:srgbClr val="000000"/>
                </a:solidFill>
              </a:defRPr>
            </a:pPr>
            <a:r>
              <a:rPr>
                <a:solidFill>
                  <a:srgbClr val="FFFFFF"/>
                </a:solidFill>
              </a:rPr>
              <a:t>kann enklitisch zu </a:t>
            </a:r>
            <a:r>
              <a:rPr b="1" sz="2800">
                <a:solidFill>
                  <a:srgbClr val="00B0F0"/>
                </a:solidFill>
              </a:rPr>
              <a:t>´s </a:t>
            </a:r>
            <a:r>
              <a:rPr>
                <a:solidFill>
                  <a:srgbClr val="FFFFFF"/>
                </a:solidFill>
              </a:rPr>
              <a:t>verkürzt werden.</a:t>
            </a:r>
            <a:endParaRPr>
              <a:solidFill>
                <a:srgbClr val="FFFFFF"/>
              </a:solidFill>
            </a:endParaRPr>
          </a:p>
          <a:p>
            <a:pPr lvl="0">
              <a:lnSpc>
                <a:spcPct val="72000"/>
              </a:lnSpc>
              <a:defRPr sz="1800">
                <a:solidFill>
                  <a:srgbClr val="000000"/>
                </a:solidFill>
              </a:defRPr>
            </a:pPr>
            <a:r>
              <a:rPr>
                <a:solidFill>
                  <a:srgbClr val="FFFFFF"/>
                </a:solidFill>
              </a:rPr>
              <a:t>unbetonbar</a:t>
            </a:r>
            <a:endParaRPr>
              <a:solidFill>
                <a:srgbClr val="FFFFFF"/>
              </a:solidFill>
            </a:endParaRPr>
          </a:p>
          <a:p>
            <a:pPr lvl="0">
              <a:lnSpc>
                <a:spcPct val="72000"/>
              </a:lnSpc>
              <a:defRPr sz="1800">
                <a:solidFill>
                  <a:srgbClr val="000000"/>
                </a:solidFill>
              </a:defRPr>
            </a:pPr>
            <a:r>
              <a:rPr>
                <a:solidFill>
                  <a:srgbClr val="FFFFFF"/>
                </a:solidFill>
              </a:rPr>
              <a:t>Zur Unterscheidung:</a:t>
            </a:r>
            <a:endParaRPr>
              <a:solidFill>
                <a:srgbClr val="FFFFFF"/>
              </a:solidFill>
            </a:endParaRPr>
          </a:p>
          <a:p>
            <a:pPr lvl="0">
              <a:lnSpc>
                <a:spcPct val="72000"/>
              </a:lnSpc>
              <a:defRPr sz="1800">
                <a:solidFill>
                  <a:srgbClr val="000000"/>
                </a:solidFill>
              </a:defRPr>
            </a:pPr>
            <a:r>
              <a:rPr b="1">
                <a:solidFill>
                  <a:srgbClr val="FFFFFF"/>
                </a:solidFill>
              </a:rPr>
              <a:t>Nominativ:</a:t>
            </a:r>
            <a:r>
              <a:rPr>
                <a:solidFill>
                  <a:srgbClr val="FFFFFF"/>
                </a:solidFill>
              </a:rPr>
              <a:t> /</a:t>
            </a:r>
            <a:r>
              <a:rPr i="1">
                <a:solidFill>
                  <a:srgbClr val="00B0F0"/>
                </a:solidFill>
              </a:rPr>
              <a:t>Es</a:t>
            </a:r>
            <a:r>
              <a:rPr>
                <a:solidFill>
                  <a:srgbClr val="FFFFFF"/>
                </a:solidFill>
              </a:rPr>
              <a:t> ist noch kein Meister vom Himmel gefallen.</a:t>
            </a:r>
            <a:endParaRPr>
              <a:solidFill>
                <a:srgbClr val="FFFFFF"/>
              </a:solidFill>
            </a:endParaRPr>
          </a:p>
          <a:p>
            <a:pPr lvl="0" marL="0" indent="0">
              <a:lnSpc>
                <a:spcPct val="72000"/>
              </a:lnSpc>
              <a:buSzTx/>
              <a:buNone/>
              <a:defRPr sz="1800">
                <a:solidFill>
                  <a:srgbClr val="000000"/>
                </a:solidFill>
              </a:defRPr>
            </a:pPr>
            <a:r>
              <a:rPr>
                <a:solidFill>
                  <a:srgbClr val="FFFFFF"/>
                </a:solidFill>
              </a:rPr>
              <a:t> /Nun ist </a:t>
            </a:r>
            <a:r>
              <a:rPr>
                <a:solidFill>
                  <a:srgbClr val="00B0F0"/>
                </a:solidFill>
              </a:rPr>
              <a:t>es </a:t>
            </a:r>
            <a:r>
              <a:rPr>
                <a:solidFill>
                  <a:srgbClr val="FFFFFF"/>
                </a:solidFill>
              </a:rPr>
              <a:t>(enklitisch: ist</a:t>
            </a:r>
            <a:r>
              <a:rPr i="1">
                <a:solidFill>
                  <a:srgbClr val="00B0F0"/>
                </a:solidFill>
              </a:rPr>
              <a:t>´s</a:t>
            </a:r>
            <a:r>
              <a:rPr>
                <a:solidFill>
                  <a:srgbClr val="FFFFFF"/>
                </a:solidFill>
              </a:rPr>
              <a:t>) Zeit, an deinen Beruf zu denken./</a:t>
            </a:r>
            <a:endParaRPr>
              <a:solidFill>
                <a:srgbClr val="FFFFFF"/>
              </a:solidFill>
            </a:endParaRPr>
          </a:p>
          <a:p>
            <a:pPr lvl="0">
              <a:lnSpc>
                <a:spcPct val="72000"/>
              </a:lnSpc>
              <a:defRPr sz="1800">
                <a:solidFill>
                  <a:srgbClr val="000000"/>
                </a:solidFill>
              </a:defRPr>
            </a:pPr>
            <a:r>
              <a:rPr b="1">
                <a:solidFill>
                  <a:srgbClr val="FFFFFF"/>
                </a:solidFill>
              </a:rPr>
              <a:t>Akkusativ:</a:t>
            </a:r>
            <a:r>
              <a:rPr>
                <a:solidFill>
                  <a:srgbClr val="FFFFFF"/>
                </a:solidFill>
              </a:rPr>
              <a:t> /Man hat </a:t>
            </a:r>
            <a:r>
              <a:rPr i="1">
                <a:solidFill>
                  <a:srgbClr val="00B0F0"/>
                </a:solidFill>
              </a:rPr>
              <a:t>es </a:t>
            </a:r>
            <a:r>
              <a:rPr>
                <a:solidFill>
                  <a:srgbClr val="FFFFFF"/>
                </a:solidFill>
              </a:rPr>
              <a:t>(enklitisch: hat</a:t>
            </a:r>
            <a:r>
              <a:rPr i="1">
                <a:solidFill>
                  <a:srgbClr val="00B0F0"/>
                </a:solidFill>
              </a:rPr>
              <a:t>´s</a:t>
            </a:r>
            <a:r>
              <a:rPr>
                <a:solidFill>
                  <a:srgbClr val="FFFFFF"/>
                </a:solidFill>
              </a:rPr>
              <a:t>) nicht leicht in der Lehrzeit./</a:t>
            </a:r>
            <a:endParaRPr>
              <a:solidFill>
                <a:srgbClr val="FFFFFF"/>
              </a:solidFill>
            </a:endParaRPr>
          </a:p>
          <a:p>
            <a:pPr lvl="0" marL="0" indent="0">
              <a:lnSpc>
                <a:spcPct val="72000"/>
              </a:lnSpc>
              <a:buSzTx/>
              <a:buNone/>
              <a:defRPr sz="1800">
                <a:solidFill>
                  <a:srgbClr val="000000"/>
                </a:solidFill>
              </a:defRPr>
            </a:pPr>
            <a:r>
              <a:rPr>
                <a:solidFill>
                  <a:srgbClr val="FFFFFF"/>
                </a:solidFill>
              </a:rPr>
              <a:t>/Ich bin </a:t>
            </a:r>
            <a:r>
              <a:rPr i="1">
                <a:solidFill>
                  <a:srgbClr val="00B0F0"/>
                </a:solidFill>
              </a:rPr>
              <a:t>es</a:t>
            </a:r>
            <a:r>
              <a:rPr>
                <a:solidFill>
                  <a:srgbClr val="FFFFFF"/>
                </a:solidFill>
              </a:rPr>
              <a:t> (enklitisch: bin</a:t>
            </a:r>
            <a:r>
              <a:rPr i="1">
                <a:solidFill>
                  <a:srgbClr val="00B0F0"/>
                </a:solidFill>
              </a:rPr>
              <a:t>´s</a:t>
            </a:r>
            <a:r>
              <a:rPr>
                <a:solidFill>
                  <a:srgbClr val="FFFFFF"/>
                </a:solidFill>
              </a:rPr>
              <a:t>) leid, immer nur zu studieren./</a:t>
            </a:r>
            <a:endParaRPr>
              <a:solidFill>
                <a:srgbClr val="FFFFFF"/>
              </a:solidFill>
            </a:endParaRPr>
          </a:p>
          <a:p>
            <a:pPr lvl="0" marL="0" indent="0">
              <a:lnSpc>
                <a:spcPct val="72000"/>
              </a:lnSpc>
              <a:buSzTx/>
              <a:buNone/>
              <a:defRPr sz="1800">
                <a:solidFill>
                  <a:srgbClr val="000000"/>
                </a:solidFill>
              </a:defRPr>
            </a:pPr>
            <a:endParaRPr>
              <a:solidFill>
                <a:srgbClr val="FFFFFF"/>
              </a:solidFill>
            </a:endParaRPr>
          </a:p>
          <a:p>
            <a:pPr lvl="0" marL="0" indent="0">
              <a:lnSpc>
                <a:spcPct val="72000"/>
              </a:lnSpc>
              <a:buSzTx/>
              <a:buNone/>
              <a:defRPr sz="1800">
                <a:solidFill>
                  <a:srgbClr val="000000"/>
                </a:solidFill>
              </a:defRPr>
            </a:pPr>
            <a:r>
              <a:rPr>
                <a:solidFill>
                  <a:srgbClr val="FFFFFF"/>
                </a:solidFill>
              </a:rPr>
              <a:t>In diesen Beispielen ist der Kasus des Pronomens es nur dem Kontext yu entnehmen.</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6" name="Shape 106"/>
          <p:cNvSpPr/>
          <p:nvPr>
            <p:ph type="title"/>
          </p:nvPr>
        </p:nvSpPr>
        <p:spPr>
          <a:xfrm>
            <a:off x="2895600" y="764373"/>
            <a:ext cx="8610600" cy="1293028"/>
          </a:xfrm>
          <a:prstGeom prst="rect">
            <a:avLst/>
          </a:prstGeom>
        </p:spPr>
        <p:txBody>
          <a:bodyPr/>
          <a:lstStyle/>
          <a:p>
            <a:pPr lvl="0">
              <a:defRPr cap="none" sz="1800">
                <a:solidFill>
                  <a:srgbClr val="000000"/>
                </a:solidFill>
              </a:defRPr>
            </a:pPr>
            <a:r>
              <a:rPr cap="all" sz="4000">
                <a:solidFill>
                  <a:srgbClr val="FFFFFF"/>
                </a:solidFill>
              </a:rPr>
              <a:t>Textueller und situativer Horizont</a:t>
            </a:r>
          </a:p>
        </p:txBody>
      </p:sp>
      <p:sp>
        <p:nvSpPr>
          <p:cNvPr id="107" name="Shape 107"/>
          <p:cNvSpPr/>
          <p:nvPr>
            <p:ph type="body" idx="1"/>
          </p:nvPr>
        </p:nvSpPr>
        <p:spPr>
          <a:xfrm>
            <a:off x="685800" y="2194560"/>
            <a:ext cx="10820400" cy="4024125"/>
          </a:xfrm>
          <a:prstGeom prst="rect">
            <a:avLst/>
          </a:prstGeom>
        </p:spPr>
        <p:txBody>
          <a:bodyPr/>
          <a:lstStyle/>
          <a:p>
            <a:pPr lvl="0">
              <a:lnSpc>
                <a:spcPct val="72000"/>
              </a:lnSpc>
              <a:defRPr sz="1800">
                <a:solidFill>
                  <a:srgbClr val="000000"/>
                </a:solidFill>
              </a:defRPr>
            </a:pPr>
            <a:r>
              <a:rPr sz="1700">
                <a:solidFill>
                  <a:srgbClr val="FFFFFF"/>
                </a:solidFill>
              </a:rPr>
              <a:t>1) textueller Horizont: /Er war schon immer ein erfolgreicher Geschäftsmann und wird </a:t>
            </a:r>
            <a:r>
              <a:rPr i="1" sz="1700">
                <a:solidFill>
                  <a:srgbClr val="00B0F0"/>
                </a:solidFill>
              </a:rPr>
              <a:t>es</a:t>
            </a:r>
            <a:r>
              <a:rPr sz="1700">
                <a:solidFill>
                  <a:srgbClr val="FFFFFF"/>
                </a:solidFill>
              </a:rPr>
              <a:t> auch bleiben </a:t>
            </a:r>
            <a:r>
              <a:rPr i="1" sz="1700">
                <a:solidFill>
                  <a:srgbClr val="FFFFFF"/>
                </a:solidFill>
              </a:rPr>
              <a:t>(es = ein erfolg. Geschäftsmann)</a:t>
            </a:r>
            <a:endParaRPr sz="1700">
              <a:solidFill>
                <a:srgbClr val="FFFFFF"/>
              </a:solidFill>
            </a:endParaRPr>
          </a:p>
          <a:p>
            <a:pPr lvl="0">
              <a:lnSpc>
                <a:spcPct val="72000"/>
              </a:lnSpc>
              <a:defRPr sz="1800">
                <a:solidFill>
                  <a:srgbClr val="000000"/>
                </a:solidFill>
              </a:defRPr>
            </a:pPr>
            <a:r>
              <a:rPr sz="1700">
                <a:solidFill>
                  <a:srgbClr val="FFFFFF"/>
                </a:solidFill>
              </a:rPr>
              <a:t>Manchmal arbeitet er auch am Wochenende,aber er tut </a:t>
            </a:r>
            <a:r>
              <a:rPr i="1" sz="1700">
                <a:solidFill>
                  <a:srgbClr val="00B0F0"/>
                </a:solidFill>
              </a:rPr>
              <a:t>es</a:t>
            </a:r>
            <a:r>
              <a:rPr sz="1700">
                <a:solidFill>
                  <a:srgbClr val="FFFFFF"/>
                </a:solidFill>
              </a:rPr>
              <a:t> nicht gern </a:t>
            </a:r>
            <a:r>
              <a:rPr i="1" sz="1700">
                <a:solidFill>
                  <a:srgbClr val="FFFFFF"/>
                </a:solidFill>
              </a:rPr>
              <a:t>(es = am WE arbeiten)</a:t>
            </a:r>
            <a:endParaRPr sz="1700">
              <a:solidFill>
                <a:srgbClr val="FFFFFF"/>
              </a:solidFill>
            </a:endParaRPr>
          </a:p>
          <a:p>
            <a:pPr lvl="0">
              <a:lnSpc>
                <a:spcPct val="72000"/>
              </a:lnSpc>
              <a:defRPr sz="1800">
                <a:solidFill>
                  <a:srgbClr val="000000"/>
                </a:solidFill>
              </a:defRPr>
            </a:pPr>
            <a:r>
              <a:rPr sz="1700">
                <a:solidFill>
                  <a:srgbClr val="FFFFFF"/>
                </a:solidFill>
              </a:rPr>
              <a:t>Er liest nicht, er spielt nicht, er geht nicht ins Kino, er treibt keinen Sport: es ist gany schrecklich mit ihm. </a:t>
            </a:r>
            <a:r>
              <a:rPr i="1" sz="1700">
                <a:solidFill>
                  <a:srgbClr val="FFFFFF"/>
                </a:solidFill>
              </a:rPr>
              <a:t>(es = Reihung negativer Prädikationen)</a:t>
            </a:r>
            <a:endParaRPr sz="1700">
              <a:solidFill>
                <a:srgbClr val="FFFFFF"/>
              </a:solidFill>
            </a:endParaRPr>
          </a:p>
          <a:p>
            <a:pPr lvl="0">
              <a:lnSpc>
                <a:spcPct val="72000"/>
              </a:lnSpc>
              <a:defRPr sz="1800">
                <a:solidFill>
                  <a:srgbClr val="000000"/>
                </a:solidFill>
              </a:defRPr>
            </a:pPr>
            <a:endParaRPr sz="1700">
              <a:solidFill>
                <a:srgbClr val="FFFFFF"/>
              </a:solidFill>
            </a:endParaRPr>
          </a:p>
          <a:p>
            <a:pPr lvl="0">
              <a:lnSpc>
                <a:spcPct val="72000"/>
              </a:lnSpc>
              <a:defRPr sz="1800">
                <a:solidFill>
                  <a:srgbClr val="000000"/>
                </a:solidFill>
              </a:defRPr>
            </a:pPr>
            <a:r>
              <a:rPr sz="1700">
                <a:solidFill>
                  <a:srgbClr val="FFFFFF"/>
                </a:solidFill>
              </a:rPr>
              <a:t>2) Situativer H: A) Natur-Horizont: es regnet,chneit,hagelt,blitzt,donner, ist warm,friert, stürmt,ist schön (Wetter), ist kalt, zieht (am Fenster), blüht (im Garten)   = die Natur- und Witterungserscheinungen. Sie werden weder dem Sprecher noch einem Hörer als Handlungen zugeschrieben werden können.</a:t>
            </a:r>
            <a:endParaRPr sz="1700">
              <a:solidFill>
                <a:srgbClr val="FFFFFF"/>
              </a:solidFill>
            </a:endParaRPr>
          </a:p>
          <a:p>
            <a:pPr lvl="0">
              <a:lnSpc>
                <a:spcPct val="72000"/>
              </a:lnSpc>
              <a:defRPr sz="1800">
                <a:solidFill>
                  <a:srgbClr val="000000"/>
                </a:solidFill>
              </a:defRPr>
            </a:pPr>
            <a:r>
              <a:rPr sz="1700">
                <a:solidFill>
                  <a:srgbClr val="FFFFFF"/>
                </a:solidFill>
              </a:rPr>
              <a:t>B) Zeit-Horizont: es ist früh,schon spät,tiefe Nacht, Mittag, bald Weihnachten, bald Ferien, 7 Uhr, zehn nach acht, hat eben drei geschlagen, dauert lange, ist höchste Zeit, ist schon lange her ..</a:t>
            </a:r>
            <a:endParaRPr sz="1700">
              <a:solidFill>
                <a:srgbClr val="FFFFFF"/>
              </a:solidFill>
            </a:endParaRPr>
          </a:p>
          <a:p>
            <a:pPr lvl="0">
              <a:lnSpc>
                <a:spcPct val="72000"/>
              </a:lnSpc>
              <a:defRPr sz="1800">
                <a:solidFill>
                  <a:srgbClr val="000000"/>
                </a:solidFill>
              </a:defRPr>
            </a:pPr>
            <a:endParaRPr sz="1700">
              <a:solidFill>
                <a:srgbClr val="FFFFFF"/>
              </a:solidFill>
            </a:endParaRPr>
          </a:p>
          <a:p>
            <a:pPr lvl="0" marL="0" indent="0">
              <a:lnSpc>
                <a:spcPct val="72000"/>
              </a:lnSpc>
              <a:buSzTx/>
              <a:buNone/>
              <a:defRPr sz="1800">
                <a:solidFill>
                  <a:srgbClr val="000000"/>
                </a:solidFill>
              </a:defRPr>
            </a:pPr>
            <a:r>
              <a:rPr sz="1700">
                <a:solidFill>
                  <a:srgbClr val="FFFFFF"/>
                </a:solidFill>
              </a:rPr>
              <a:t>X Bei einer anderen Vorfeldbesetzung kann das Horizont-Pronomen es entfallen:</a:t>
            </a:r>
            <a:endParaRPr sz="1700">
              <a:solidFill>
                <a:srgbClr val="FFFFFF"/>
              </a:solidFill>
            </a:endParaRPr>
          </a:p>
          <a:p>
            <a:pPr lvl="0" marL="0" indent="0">
              <a:lnSpc>
                <a:spcPct val="72000"/>
              </a:lnSpc>
              <a:buSzTx/>
              <a:buNone/>
              <a:defRPr sz="1800">
                <a:solidFill>
                  <a:srgbClr val="000000"/>
                </a:solidFill>
              </a:defRPr>
            </a:pPr>
            <a:r>
              <a:rPr sz="1700">
                <a:solidFill>
                  <a:srgbClr val="FFFFFF"/>
                </a:solidFill>
              </a:rPr>
              <a:t>Bald ist Frühling, morgen ist Sonntag </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000000"/>
      </a:lt1>
      <a:dk2>
        <a:srgbClr val="A7A7A7"/>
      </a:dk2>
      <a:lt2>
        <a:srgbClr val="535353"/>
      </a:lt2>
      <a:accent1>
        <a:srgbClr val="01D17D"/>
      </a:accent1>
      <a:accent2>
        <a:srgbClr val="84C72A"/>
      </a:accent2>
      <a:accent3>
        <a:srgbClr val="E1D126"/>
      </a:accent3>
      <a:accent4>
        <a:srgbClr val="E29932"/>
      </a:accent4>
      <a:accent5>
        <a:srgbClr val="E56526"/>
      </a:accent5>
      <a:accent6>
        <a:srgbClr val="D63731"/>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01D17D"/>
          </a:solidFill>
          <a:prstDash val="solid"/>
          <a:bevel/>
        </a:ln>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1D17D"/>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1D17D"/>
      </a:accent1>
      <a:accent2>
        <a:srgbClr val="84C72A"/>
      </a:accent2>
      <a:accent3>
        <a:srgbClr val="E1D126"/>
      </a:accent3>
      <a:accent4>
        <a:srgbClr val="E29932"/>
      </a:accent4>
      <a:accent5>
        <a:srgbClr val="E56526"/>
      </a:accent5>
      <a:accent6>
        <a:srgbClr val="D63731"/>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01D17D"/>
          </a:solidFill>
          <a:prstDash val="solid"/>
          <a:bevel/>
        </a:ln>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1D17D"/>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