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Kontrolle der HA für 28.04.2014</a:t>
            </a:r>
            <a:br>
              <a:rPr lang="de-DE" dirty="0" smtClean="0"/>
            </a:br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upravovat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řípustné</a:t>
            </a:r>
          </a:p>
          <a:p>
            <a:r>
              <a:rPr lang="cs-CZ" dirty="0" smtClean="0"/>
              <a:t>Ústavní soud</a:t>
            </a:r>
          </a:p>
          <a:p>
            <a:r>
              <a:rPr lang="cs-CZ" dirty="0" smtClean="0"/>
              <a:t>o</a:t>
            </a:r>
            <a:r>
              <a:rPr lang="cs-CZ" dirty="0" smtClean="0"/>
              <a:t>dvolání </a:t>
            </a:r>
          </a:p>
          <a:p>
            <a:r>
              <a:rPr lang="cs-CZ" dirty="0" smtClean="0"/>
              <a:t>s</a:t>
            </a:r>
            <a:r>
              <a:rPr lang="cs-CZ" dirty="0" smtClean="0"/>
              <a:t>tav nouze</a:t>
            </a:r>
          </a:p>
          <a:p>
            <a:r>
              <a:rPr lang="cs-CZ" dirty="0" smtClean="0"/>
              <a:t>u</a:t>
            </a:r>
            <a:r>
              <a:rPr lang="cs-CZ" dirty="0" smtClean="0"/>
              <a:t>nést</a:t>
            </a:r>
          </a:p>
          <a:p>
            <a:r>
              <a:rPr lang="cs-CZ" dirty="0" smtClean="0"/>
              <a:t>ú</a:t>
            </a:r>
            <a:r>
              <a:rPr lang="cs-CZ" dirty="0" smtClean="0"/>
              <a:t>tok</a:t>
            </a:r>
          </a:p>
          <a:p>
            <a:r>
              <a:rPr lang="cs-CZ" dirty="0" smtClean="0"/>
              <a:t>rozkaz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Kontrolle der HA für 28.04.2014</a:t>
            </a:r>
            <a:br>
              <a:rPr lang="de-DE" dirty="0" smtClean="0"/>
            </a:br>
            <a:r>
              <a:rPr lang="de-DE" dirty="0" smtClean="0"/>
              <a:t>Vokabeln</a:t>
            </a:r>
            <a:r>
              <a:rPr lang="cs-CZ" dirty="0" smtClean="0"/>
              <a:t>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dirty="0" smtClean="0"/>
              <a:t>plnomocnit</a:t>
            </a:r>
          </a:p>
          <a:p>
            <a:r>
              <a:rPr lang="cs-CZ" dirty="0" smtClean="0"/>
              <a:t>č</a:t>
            </a:r>
            <a:r>
              <a:rPr lang="cs-CZ" dirty="0" smtClean="0"/>
              <a:t>lenové posádky</a:t>
            </a:r>
          </a:p>
          <a:p>
            <a:r>
              <a:rPr lang="cs-CZ" dirty="0" smtClean="0"/>
              <a:t>z</a:t>
            </a:r>
            <a:r>
              <a:rPr lang="cs-CZ" dirty="0" smtClean="0"/>
              <a:t>troskotat / neprojít / nepodařit se</a:t>
            </a:r>
          </a:p>
          <a:p>
            <a:r>
              <a:rPr lang="cs-CZ" dirty="0" smtClean="0"/>
              <a:t>porušení</a:t>
            </a:r>
          </a:p>
          <a:p>
            <a:r>
              <a:rPr lang="cs-CZ" dirty="0" smtClean="0"/>
              <a:t>důstojnost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Kontrolle der HA für 28.04.2014</a:t>
            </a:r>
            <a:br>
              <a:rPr lang="de-DE" dirty="0" smtClean="0"/>
            </a:br>
            <a:r>
              <a:rPr lang="de-DE" dirty="0" smtClean="0"/>
              <a:t>Übersetzung der Sätze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Tato skutečnost je upravena v §5, odst. 3, písm. c)</a:t>
            </a:r>
          </a:p>
          <a:p>
            <a:r>
              <a:rPr lang="cs-CZ" dirty="0" smtClean="0"/>
              <a:t> Je toto rozhodnutí právně a morálně přípustné?</a:t>
            </a:r>
          </a:p>
          <a:p>
            <a:r>
              <a:rPr lang="cs-CZ" dirty="0" smtClean="0"/>
              <a:t>Ústavní soud rozhodl následovně:</a:t>
            </a:r>
          </a:p>
          <a:p>
            <a:r>
              <a:rPr lang="cs-CZ" dirty="0" smtClean="0"/>
              <a:t>u</a:t>
            </a:r>
            <a:r>
              <a:rPr lang="cs-CZ" dirty="0" smtClean="0"/>
              <a:t>nesené letadlo bylo sestřeleno</a:t>
            </a:r>
          </a:p>
          <a:p>
            <a:r>
              <a:rPr lang="cs-CZ" dirty="0" smtClean="0"/>
              <a:t>Cestující v letadla přežili teroristický útok </a:t>
            </a:r>
            <a:endParaRPr lang="cs-CZ" dirty="0" smtClean="0"/>
          </a:p>
          <a:p>
            <a:r>
              <a:rPr lang="cs-CZ" dirty="0" smtClean="0"/>
              <a:t>Byl to rozkaz jeho šéfa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Kontrolle der HA für 28.04.2014</a:t>
            </a:r>
            <a:br>
              <a:rPr lang="de-DE" dirty="0" smtClean="0"/>
            </a:br>
            <a:r>
              <a:rPr lang="de-DE" dirty="0" smtClean="0"/>
              <a:t>Übersetzung der Sätze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dirty="0" smtClean="0"/>
              <a:t>ákon neprošel / ztroskotal</a:t>
            </a:r>
          </a:p>
          <a:p>
            <a:r>
              <a:rPr lang="cs-CZ" dirty="0" smtClean="0"/>
              <a:t>t</a:t>
            </a:r>
            <a:r>
              <a:rPr lang="cs-CZ" dirty="0" smtClean="0"/>
              <a:t>o by znamenalo porušení ústavy</a:t>
            </a:r>
          </a:p>
          <a:p>
            <a:r>
              <a:rPr lang="cs-CZ" dirty="0" smtClean="0"/>
              <a:t>Toto rozhodnutí není slučitelné garantováním lidské důstojnosti článku 1, odstavce 1 ústavy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108</Words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Slunovrat</vt:lpstr>
      <vt:lpstr>Kontrolle der HA für 28.04.2014 Vokabeln</vt:lpstr>
      <vt:lpstr>Kontrolle der HA für 28.04.2014 Vokabeln II. </vt:lpstr>
      <vt:lpstr>Kontrolle der HA für 28.04.2014 Übersetzung der Sätze</vt:lpstr>
      <vt:lpstr>Kontrolle der HA für 28.04.2014 Übersetzung der Sätze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Kontrolle der HA für 28.04.2014 Vokabeln</dc:title>
  <dc:creator>Milada Bobková</dc:creator>
  <cp:lastModifiedBy>Milada Bobková</cp:lastModifiedBy>
  <cp:revision>9</cp:revision>
  <dcterms:created xsi:type="dcterms:W3CDTF">2014-04-28T07:05:06Z</dcterms:created>
  <dcterms:modified xsi:type="dcterms:W3CDTF">2014-04-28T07:57:27Z</dcterms:modified>
</cp:coreProperties>
</file>