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35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B4E6FC-DCB3-4A4A-8E55-36E7A99A6B88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E439B5-5A9C-4405-8A5F-17D3B30B12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4E6FC-DCB3-4A4A-8E55-36E7A99A6B88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439B5-5A9C-4405-8A5F-17D3B30B12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4E6FC-DCB3-4A4A-8E55-36E7A99A6B88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439B5-5A9C-4405-8A5F-17D3B30B12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4E6FC-DCB3-4A4A-8E55-36E7A99A6B88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439B5-5A9C-4405-8A5F-17D3B30B12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4E6FC-DCB3-4A4A-8E55-36E7A99A6B88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439B5-5A9C-4405-8A5F-17D3B30B12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4E6FC-DCB3-4A4A-8E55-36E7A99A6B88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439B5-5A9C-4405-8A5F-17D3B30B12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4E6FC-DCB3-4A4A-8E55-36E7A99A6B88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439B5-5A9C-4405-8A5F-17D3B30B12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4E6FC-DCB3-4A4A-8E55-36E7A99A6B88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439B5-5A9C-4405-8A5F-17D3B30B12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B4E6FC-DCB3-4A4A-8E55-36E7A99A6B88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439B5-5A9C-4405-8A5F-17D3B30B12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FB4E6FC-DCB3-4A4A-8E55-36E7A99A6B88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E439B5-5A9C-4405-8A5F-17D3B30B12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B4E6FC-DCB3-4A4A-8E55-36E7A99A6B88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E439B5-5A9C-4405-8A5F-17D3B30B120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B4E6FC-DCB3-4A4A-8E55-36E7A99A6B88}" type="datetimeFigureOut">
              <a:rPr lang="cs-CZ" smtClean="0"/>
              <a:pPr/>
              <a:t>17.3.2014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E439B5-5A9C-4405-8A5F-17D3B30B120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msource.com/translation-editor/" TargetMode="External"/><Relationship Id="rId2" Type="http://schemas.openxmlformats.org/officeDocument/2006/relationships/hyperlink" Target="https://cloud1.memsource.com/web/login/auth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iki.memsource.com/wiki/MemSource_Cloud_User_Manual" TargetMode="External"/><Relationship Id="rId4" Type="http://schemas.openxmlformats.org/officeDocument/2006/relationships/hyperlink" Target="http://wiki.memsource.com/wiki/Getting_Started_with_MemSource_Clou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CAT-</a:t>
            </a:r>
            <a:r>
              <a:rPr lang="cs-CZ" dirty="0" err="1" smtClean="0"/>
              <a:t>tools</a:t>
            </a:r>
            <a:r>
              <a:rPr lang="cs-CZ" dirty="0" smtClean="0"/>
              <a:t>/CAT-</a:t>
            </a:r>
            <a:r>
              <a:rPr lang="cs-CZ" dirty="0" err="1" smtClean="0"/>
              <a:t>Systeme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e-tanja.si/blog/wp-content/uploads/2012/04/11.b.F7-Translating-in-Trados-Studio-20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6672"/>
            <a:ext cx="8962937" cy="60486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91421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9321" y="1844824"/>
            <a:ext cx="8229600" cy="4098777"/>
          </a:xfrm>
        </p:spPr>
        <p:txBody>
          <a:bodyPr/>
          <a:lstStyle/>
          <a:p>
            <a:r>
              <a:rPr lang="cs-CZ" dirty="0" err="1" smtClean="0"/>
              <a:t>Übersetzungeinheiten</a:t>
            </a:r>
            <a:r>
              <a:rPr lang="cs-CZ" dirty="0" smtClean="0"/>
              <a:t> (</a:t>
            </a:r>
            <a:r>
              <a:rPr lang="cs-CZ" dirty="0" err="1" smtClean="0"/>
              <a:t>translation</a:t>
            </a:r>
            <a:r>
              <a:rPr lang="cs-CZ" dirty="0" smtClean="0"/>
              <a:t> </a:t>
            </a:r>
            <a:r>
              <a:rPr lang="cs-CZ" dirty="0" err="1" smtClean="0"/>
              <a:t>units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Exact</a:t>
            </a:r>
            <a:r>
              <a:rPr lang="cs-CZ" dirty="0" smtClean="0"/>
              <a:t> </a:t>
            </a:r>
            <a:r>
              <a:rPr lang="cs-CZ" dirty="0" err="1" smtClean="0"/>
              <a:t>match</a:t>
            </a:r>
            <a:r>
              <a:rPr lang="cs-CZ" dirty="0" smtClean="0"/>
              <a:t> (</a:t>
            </a:r>
            <a:r>
              <a:rPr lang="cs-CZ" dirty="0" err="1" smtClean="0"/>
              <a:t>genaue</a:t>
            </a:r>
            <a:r>
              <a:rPr lang="cs-CZ" dirty="0" smtClean="0"/>
              <a:t> </a:t>
            </a:r>
            <a:r>
              <a:rPr lang="cs-CZ" dirty="0" err="1" smtClean="0"/>
              <a:t>Übereinstimmung</a:t>
            </a:r>
            <a:r>
              <a:rPr lang="cs-CZ" dirty="0" smtClean="0"/>
              <a:t>)</a:t>
            </a:r>
          </a:p>
          <a:p>
            <a:r>
              <a:rPr lang="cs-CZ" dirty="0" smtClean="0"/>
              <a:t>100% </a:t>
            </a:r>
            <a:r>
              <a:rPr lang="cs-CZ" dirty="0" err="1" smtClean="0"/>
              <a:t>Match</a:t>
            </a:r>
            <a:endParaRPr lang="cs-CZ" dirty="0" smtClean="0"/>
          </a:p>
          <a:p>
            <a:r>
              <a:rPr lang="cs-CZ" dirty="0" smtClean="0"/>
              <a:t>Fuzzy </a:t>
            </a:r>
            <a:r>
              <a:rPr lang="cs-CZ" dirty="0" err="1" smtClean="0"/>
              <a:t>match</a:t>
            </a:r>
            <a:r>
              <a:rPr lang="cs-CZ" dirty="0" smtClean="0"/>
              <a:t> (</a:t>
            </a:r>
            <a:r>
              <a:rPr lang="cs-CZ" dirty="0" err="1" smtClean="0"/>
              <a:t>annähernde</a:t>
            </a:r>
            <a:r>
              <a:rPr lang="cs-CZ" dirty="0" smtClean="0"/>
              <a:t> </a:t>
            </a:r>
            <a:r>
              <a:rPr lang="cs-CZ" dirty="0" err="1" smtClean="0"/>
              <a:t>Übereinstimmung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Konkordanzsuche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Translation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872277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72566"/>
            <a:ext cx="8229600" cy="1143000"/>
          </a:xfrm>
        </p:spPr>
        <p:txBody>
          <a:bodyPr/>
          <a:lstStyle/>
          <a:p>
            <a:r>
              <a:rPr lang="cs-CZ" dirty="0" smtClean="0"/>
              <a:t>Fuzzy </a:t>
            </a:r>
            <a:r>
              <a:rPr lang="cs-CZ" dirty="0" err="1" smtClean="0"/>
              <a:t>match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93" y="980728"/>
            <a:ext cx="8922113" cy="58638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92604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lnSpcReduction="10000"/>
          </a:bodyPr>
          <a:lstStyle/>
          <a:p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funktioniert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in </a:t>
            </a:r>
            <a:r>
              <a:rPr lang="cs-CZ" dirty="0" err="1" smtClean="0"/>
              <a:t>Praxis</a:t>
            </a:r>
            <a:r>
              <a:rPr lang="cs-CZ" dirty="0" smtClean="0"/>
              <a:t>?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800" dirty="0" err="1" smtClean="0"/>
              <a:t>hier</a:t>
            </a:r>
            <a:r>
              <a:rPr lang="cs-CZ" sz="2800" dirty="0" smtClean="0"/>
              <a:t> </a:t>
            </a:r>
            <a:r>
              <a:rPr lang="cs-CZ" sz="2800" dirty="0" err="1" smtClean="0"/>
              <a:t>muss</a:t>
            </a:r>
            <a:r>
              <a:rPr lang="cs-CZ" sz="2800" dirty="0" smtClean="0"/>
              <a:t> man </a:t>
            </a:r>
            <a:r>
              <a:rPr lang="cs-CZ" sz="2800" dirty="0" err="1" smtClean="0"/>
              <a:t>sich</a:t>
            </a:r>
            <a:r>
              <a:rPr lang="cs-CZ" sz="2800" dirty="0" smtClean="0"/>
              <a:t> </a:t>
            </a:r>
            <a:r>
              <a:rPr lang="cs-CZ" sz="2800" dirty="0" err="1" smtClean="0"/>
              <a:t>einloggen</a:t>
            </a:r>
            <a:endParaRPr lang="cs-CZ" sz="2800" dirty="0" smtClean="0"/>
          </a:p>
          <a:p>
            <a:pPr>
              <a:buNone/>
            </a:pPr>
            <a:r>
              <a:rPr lang="cs-CZ" sz="2400" dirty="0" smtClean="0">
                <a:hlinkClick r:id="rId2"/>
              </a:rPr>
              <a:t>https</a:t>
            </a:r>
            <a:r>
              <a:rPr lang="cs-CZ" sz="2400" dirty="0" smtClean="0">
                <a:hlinkClick r:id="rId2"/>
              </a:rPr>
              <a:t>://</a:t>
            </a:r>
            <a:r>
              <a:rPr lang="cs-CZ" sz="2400" dirty="0" smtClean="0">
                <a:hlinkClick r:id="rId2"/>
              </a:rPr>
              <a:t>cloud1.memsource.com/web/login/auth</a:t>
            </a:r>
            <a:endParaRPr lang="cs-CZ" sz="2400" dirty="0" smtClean="0"/>
          </a:p>
          <a:p>
            <a:pPr>
              <a:buNone/>
            </a:pPr>
            <a:r>
              <a:rPr lang="cs-CZ" sz="2400" dirty="0" err="1" smtClean="0"/>
              <a:t>dann</a:t>
            </a:r>
            <a:r>
              <a:rPr lang="cs-CZ" sz="2400" dirty="0" smtClean="0"/>
              <a:t> </a:t>
            </a:r>
            <a:r>
              <a:rPr lang="cs-CZ" sz="2400" dirty="0" err="1" smtClean="0"/>
              <a:t>MemSource</a:t>
            </a:r>
            <a:r>
              <a:rPr lang="cs-CZ" sz="2400" dirty="0" smtClean="0"/>
              <a:t> Editor </a:t>
            </a:r>
            <a:r>
              <a:rPr lang="cs-CZ" sz="2400" dirty="0" err="1" smtClean="0"/>
              <a:t>herunterladen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>
                <a:hlinkClick r:id="rId3"/>
              </a:rPr>
              <a:t>http://www.</a:t>
            </a:r>
            <a:r>
              <a:rPr lang="cs-CZ" sz="2400" dirty="0" err="1" smtClean="0">
                <a:hlinkClick r:id="rId3"/>
              </a:rPr>
              <a:t>memsource.com</a:t>
            </a:r>
            <a:r>
              <a:rPr lang="cs-CZ" sz="2400" dirty="0" smtClean="0">
                <a:hlinkClick r:id="rId3"/>
              </a:rPr>
              <a:t>/</a:t>
            </a:r>
            <a:r>
              <a:rPr lang="cs-CZ" sz="2400" dirty="0" err="1" smtClean="0">
                <a:hlinkClick r:id="rId3"/>
              </a:rPr>
              <a:t>translation</a:t>
            </a:r>
            <a:r>
              <a:rPr lang="cs-CZ" sz="2400" dirty="0" smtClean="0">
                <a:hlinkClick r:id="rId3"/>
              </a:rPr>
              <a:t>-editor</a:t>
            </a:r>
            <a:r>
              <a:rPr lang="cs-CZ" sz="2400" dirty="0" smtClean="0">
                <a:hlinkClick r:id="rId3"/>
              </a:rPr>
              <a:t>/</a:t>
            </a:r>
            <a:endParaRPr lang="cs-CZ" sz="2400" dirty="0" smtClean="0"/>
          </a:p>
          <a:p>
            <a:pPr>
              <a:buNone/>
            </a:pPr>
            <a:r>
              <a:rPr lang="cs-CZ" sz="2400" dirty="0" err="1" smtClean="0"/>
              <a:t>Erste</a:t>
            </a:r>
            <a:r>
              <a:rPr lang="cs-CZ" sz="2400" dirty="0" smtClean="0"/>
              <a:t> </a:t>
            </a:r>
            <a:r>
              <a:rPr lang="cs-CZ" sz="2400" dirty="0" err="1" smtClean="0"/>
              <a:t>Schritte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>
                <a:hlinkClick r:id="rId4"/>
              </a:rPr>
              <a:t>http://wiki.memsource.com/wiki/Getting_Started_with_MemSource_Cloud</a:t>
            </a:r>
            <a:endParaRPr lang="cs-CZ" sz="2400" dirty="0" smtClean="0"/>
          </a:p>
          <a:p>
            <a:pPr>
              <a:buNone/>
            </a:pPr>
            <a:r>
              <a:rPr lang="cs-CZ" sz="2400" dirty="0" err="1" smtClean="0"/>
              <a:t>und</a:t>
            </a:r>
            <a:r>
              <a:rPr lang="cs-CZ" sz="2400" dirty="0" smtClean="0"/>
              <a:t> </a:t>
            </a:r>
            <a:r>
              <a:rPr lang="cs-CZ" sz="2400" dirty="0" err="1" smtClean="0"/>
              <a:t>Bedienungsanleitung</a:t>
            </a:r>
            <a:r>
              <a:rPr lang="cs-CZ" sz="2400" dirty="0" smtClean="0"/>
              <a:t> </a:t>
            </a:r>
            <a:r>
              <a:rPr lang="cs-CZ" sz="2400" dirty="0" err="1" smtClean="0"/>
              <a:t>folgen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>
                <a:hlinkClick r:id="rId5"/>
              </a:rPr>
              <a:t>http://wiki.memsource.com/wiki/MemSource_Cloud_User_Manual</a:t>
            </a: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MemSource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57504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err="1" smtClean="0"/>
              <a:t>Maschinelle</a:t>
            </a:r>
            <a:r>
              <a:rPr lang="cs-CZ" dirty="0" smtClean="0"/>
              <a:t> </a:t>
            </a:r>
            <a:r>
              <a:rPr lang="cs-CZ" dirty="0" err="1" smtClean="0"/>
              <a:t>Übersetzung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x </a:t>
            </a:r>
            <a:br>
              <a:rPr lang="cs-CZ" dirty="0" smtClean="0"/>
            </a:br>
            <a:r>
              <a:rPr lang="cs-CZ" dirty="0" err="1" smtClean="0"/>
              <a:t>Computergestützete</a:t>
            </a:r>
            <a:r>
              <a:rPr lang="cs-CZ" dirty="0" smtClean="0"/>
              <a:t> </a:t>
            </a:r>
            <a:r>
              <a:rPr lang="cs-CZ" dirty="0" err="1" smtClean="0"/>
              <a:t>Übersetzung</a:t>
            </a:r>
            <a:endParaRPr lang="cs-CZ" dirty="0"/>
          </a:p>
        </p:txBody>
      </p:sp>
      <p:sp>
        <p:nvSpPr>
          <p:cNvPr id="4" name="Zástupný symbol pro obsah 1"/>
          <p:cNvSpPr>
            <a:spLocks noGrp="1"/>
          </p:cNvSpPr>
          <p:nvPr>
            <p:ph idx="1"/>
          </p:nvPr>
        </p:nvSpPr>
        <p:spPr>
          <a:xfrm>
            <a:off x="251520" y="2420888"/>
            <a:ext cx="8712968" cy="3586403"/>
          </a:xfrm>
        </p:spPr>
        <p:txBody>
          <a:bodyPr/>
          <a:lstStyle/>
          <a:p>
            <a:r>
              <a:rPr lang="cs-CZ" dirty="0" err="1" smtClean="0"/>
              <a:t>Computerprogramme</a:t>
            </a:r>
            <a:r>
              <a:rPr lang="cs-CZ" dirty="0" smtClean="0"/>
              <a:t> + </a:t>
            </a:r>
            <a:r>
              <a:rPr lang="cs-CZ" dirty="0" err="1" smtClean="0"/>
              <a:t>künstliche</a:t>
            </a:r>
            <a:r>
              <a:rPr lang="cs-CZ" dirty="0" smtClean="0"/>
              <a:t> </a:t>
            </a:r>
            <a:r>
              <a:rPr lang="cs-CZ" dirty="0" err="1" smtClean="0"/>
              <a:t>Intelligenz</a:t>
            </a:r>
            <a:endParaRPr lang="cs-CZ" dirty="0" smtClean="0"/>
          </a:p>
          <a:p>
            <a:pPr lvl="1"/>
            <a:r>
              <a:rPr lang="cs-CZ" dirty="0" smtClean="0"/>
              <a:t>Informatik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Computerlinguistik</a:t>
            </a:r>
            <a:endParaRPr lang="cs-CZ" dirty="0" smtClean="0"/>
          </a:p>
          <a:p>
            <a:pPr lvl="1"/>
            <a:r>
              <a:rPr lang="cs-CZ" dirty="0" smtClean="0"/>
              <a:t>z.B. </a:t>
            </a:r>
            <a:r>
              <a:rPr lang="cs-CZ" dirty="0" err="1" smtClean="0"/>
              <a:t>direkte</a:t>
            </a:r>
            <a:r>
              <a:rPr lang="cs-CZ" dirty="0" smtClean="0"/>
              <a:t> </a:t>
            </a:r>
            <a:r>
              <a:rPr lang="cs-CZ" dirty="0" err="1" smtClean="0"/>
              <a:t>Methode</a:t>
            </a:r>
            <a:r>
              <a:rPr lang="cs-CZ" dirty="0" smtClean="0"/>
              <a:t>, </a:t>
            </a:r>
            <a:r>
              <a:rPr lang="cs-CZ" dirty="0" err="1" smtClean="0"/>
              <a:t>Methode</a:t>
            </a:r>
            <a:r>
              <a:rPr lang="cs-CZ" dirty="0" smtClean="0"/>
              <a:t> des </a:t>
            </a:r>
            <a:r>
              <a:rPr lang="cs-CZ" dirty="0" err="1" smtClean="0"/>
              <a:t>Transfers</a:t>
            </a:r>
            <a:r>
              <a:rPr lang="cs-CZ" dirty="0" smtClean="0"/>
              <a:t>, </a:t>
            </a:r>
            <a:r>
              <a:rPr lang="cs-CZ" dirty="0" err="1" smtClean="0"/>
              <a:t>Interlingua</a:t>
            </a:r>
            <a:r>
              <a:rPr lang="cs-CZ" dirty="0" smtClean="0"/>
              <a:t>,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Hilfe</a:t>
            </a:r>
            <a:r>
              <a:rPr lang="cs-CZ" dirty="0" smtClean="0"/>
              <a:t> von Statistik oder </a:t>
            </a:r>
            <a:r>
              <a:rPr lang="cs-CZ" dirty="0" err="1" smtClean="0"/>
              <a:t>Beispielen</a:t>
            </a:r>
            <a:endParaRPr lang="cs-CZ" dirty="0" smtClean="0"/>
          </a:p>
          <a:p>
            <a:pPr lvl="1"/>
            <a:endParaRPr lang="cs-CZ" dirty="0" smtClean="0"/>
          </a:p>
          <a:p>
            <a:r>
              <a:rPr lang="cs-CZ" dirty="0" err="1" smtClean="0"/>
              <a:t>Computerprogramme</a:t>
            </a:r>
            <a:r>
              <a:rPr lang="cs-CZ" dirty="0" smtClean="0"/>
              <a:t> + </a:t>
            </a:r>
            <a:r>
              <a:rPr lang="cs-CZ" dirty="0" err="1" smtClean="0"/>
              <a:t>menschliche</a:t>
            </a:r>
            <a:r>
              <a:rPr lang="cs-CZ" dirty="0" smtClean="0"/>
              <a:t> </a:t>
            </a:r>
            <a:r>
              <a:rPr lang="cs-CZ" dirty="0" err="1" smtClean="0"/>
              <a:t>Intelligenz</a:t>
            </a:r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Programme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SDL </a:t>
            </a:r>
            <a:r>
              <a:rPr lang="cs-CZ" dirty="0" err="1" smtClean="0"/>
              <a:t>Trados</a:t>
            </a:r>
            <a:r>
              <a:rPr lang="cs-CZ" dirty="0" smtClean="0"/>
              <a:t> (SDLX, </a:t>
            </a:r>
            <a:r>
              <a:rPr lang="cs-CZ" dirty="0" err="1" smtClean="0"/>
              <a:t>Trados</a:t>
            </a:r>
            <a:r>
              <a:rPr lang="cs-CZ" dirty="0" smtClean="0"/>
              <a:t> Studio)</a:t>
            </a:r>
          </a:p>
          <a:p>
            <a:pPr lvl="1"/>
            <a:r>
              <a:rPr lang="cs-CZ" dirty="0" err="1" smtClean="0"/>
              <a:t>MemSource</a:t>
            </a:r>
            <a:endParaRPr lang="cs-CZ" dirty="0" smtClean="0"/>
          </a:p>
          <a:p>
            <a:pPr lvl="1"/>
            <a:r>
              <a:rPr lang="cs-CZ" dirty="0" smtClean="0"/>
              <a:t>STAR Transit</a:t>
            </a:r>
          </a:p>
          <a:p>
            <a:pPr lvl="1"/>
            <a:r>
              <a:rPr lang="cs-CZ" dirty="0" err="1" smtClean="0"/>
              <a:t>WordFast</a:t>
            </a:r>
            <a:endParaRPr lang="cs-CZ" dirty="0" smtClean="0"/>
          </a:p>
          <a:p>
            <a:pPr lvl="1"/>
            <a:r>
              <a:rPr lang="cs-CZ" dirty="0" err="1" smtClean="0"/>
              <a:t>Déjà</a:t>
            </a:r>
            <a:r>
              <a:rPr lang="cs-CZ" dirty="0" smtClean="0"/>
              <a:t> </a:t>
            </a:r>
            <a:r>
              <a:rPr lang="cs-CZ" dirty="0" err="1" smtClean="0"/>
              <a:t>Vu</a:t>
            </a:r>
            <a:endParaRPr lang="cs-CZ" dirty="0" smtClean="0"/>
          </a:p>
          <a:p>
            <a:pPr lvl="1"/>
            <a:r>
              <a:rPr lang="cs-CZ" dirty="0" err="1" smtClean="0"/>
              <a:t>MemoQ</a:t>
            </a:r>
            <a:endParaRPr lang="cs-CZ" dirty="0" smtClean="0"/>
          </a:p>
          <a:p>
            <a:pPr lvl="1"/>
            <a:r>
              <a:rPr lang="cs-CZ" dirty="0" smtClean="0"/>
              <a:t>… </a:t>
            </a:r>
            <a:r>
              <a:rPr lang="cs-CZ" dirty="0" err="1" smtClean="0"/>
              <a:t>eigene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r>
              <a:rPr lang="cs-CZ" dirty="0" smtClean="0"/>
              <a:t> der </a:t>
            </a:r>
            <a:r>
              <a:rPr lang="cs-CZ" dirty="0" err="1" smtClean="0"/>
              <a:t>Kunden</a:t>
            </a:r>
            <a:r>
              <a:rPr lang="cs-CZ" dirty="0" smtClean="0"/>
              <a:t> (z.B. </a:t>
            </a:r>
            <a:r>
              <a:rPr lang="cs-CZ" dirty="0" err="1" smtClean="0"/>
              <a:t>google</a:t>
            </a:r>
            <a:r>
              <a:rPr lang="cs-CZ" dirty="0" smtClean="0"/>
              <a:t>,…)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Computergestütztes</a:t>
            </a:r>
            <a:r>
              <a:rPr lang="cs-CZ" dirty="0" smtClean="0"/>
              <a:t> </a:t>
            </a:r>
            <a:r>
              <a:rPr lang="cs-CZ" dirty="0" err="1" smtClean="0"/>
              <a:t>Übersetzen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Wovon</a:t>
            </a:r>
            <a:r>
              <a:rPr lang="cs-CZ" dirty="0" smtClean="0"/>
              <a:t> </a:t>
            </a:r>
            <a:r>
              <a:rPr lang="cs-CZ" dirty="0" err="1" smtClean="0"/>
              <a:t>besteht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Editor</a:t>
            </a:r>
          </a:p>
          <a:p>
            <a:pPr lvl="1"/>
            <a:r>
              <a:rPr lang="cs-CZ" dirty="0" err="1" smtClean="0"/>
              <a:t>Translation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r>
              <a:rPr lang="cs-CZ" dirty="0" smtClean="0"/>
              <a:t> (TM)</a:t>
            </a:r>
          </a:p>
          <a:p>
            <a:pPr lvl="1"/>
            <a:r>
              <a:rPr lang="cs-CZ" dirty="0" err="1" smtClean="0"/>
              <a:t>Terminologische</a:t>
            </a:r>
            <a:r>
              <a:rPr lang="cs-CZ" dirty="0" smtClean="0"/>
              <a:t> </a:t>
            </a:r>
            <a:r>
              <a:rPr lang="cs-CZ" dirty="0" err="1" smtClean="0"/>
              <a:t>Datenbank</a:t>
            </a:r>
            <a:r>
              <a:rPr lang="cs-CZ" dirty="0" smtClean="0"/>
              <a:t> (TB)</a:t>
            </a:r>
          </a:p>
          <a:p>
            <a:pPr lvl="1"/>
            <a:r>
              <a:rPr lang="cs-CZ" dirty="0" err="1" smtClean="0"/>
              <a:t>Konvertierungsprogramme</a:t>
            </a:r>
            <a:r>
              <a:rPr lang="cs-CZ" dirty="0" smtClean="0"/>
              <a:t> – </a:t>
            </a:r>
            <a:r>
              <a:rPr lang="cs-CZ" dirty="0" err="1" smtClean="0"/>
              <a:t>Einhaltung</a:t>
            </a:r>
            <a:r>
              <a:rPr lang="cs-CZ" dirty="0" smtClean="0"/>
              <a:t> von </a:t>
            </a:r>
            <a:r>
              <a:rPr lang="cs-CZ" dirty="0" err="1" smtClean="0"/>
              <a:t>Formatierung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Computergestütztes</a:t>
            </a:r>
            <a:r>
              <a:rPr lang="cs-CZ" dirty="0" smtClean="0"/>
              <a:t> </a:t>
            </a:r>
            <a:r>
              <a:rPr lang="cs-CZ" dirty="0" err="1" smtClean="0"/>
              <a:t>Übersetzen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pPr algn="ctr"/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sieht</a:t>
            </a:r>
            <a:r>
              <a:rPr lang="cs-CZ" dirty="0" smtClean="0"/>
              <a:t> es </a:t>
            </a:r>
            <a:r>
              <a:rPr lang="cs-CZ" dirty="0" err="1" smtClean="0"/>
              <a:t>aus</a:t>
            </a:r>
            <a:r>
              <a:rPr lang="cs-CZ" dirty="0" smtClean="0"/>
              <a:t>? - Star transit</a:t>
            </a:r>
            <a:endParaRPr lang="cs-CZ" dirty="0"/>
          </a:p>
        </p:txBody>
      </p:sp>
      <p:pic>
        <p:nvPicPr>
          <p:cNvPr id="1026" name="Picture 2" descr="Transit translatio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97825"/>
            <a:ext cx="7704856" cy="57786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1851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pPr algn="ctr"/>
            <a:r>
              <a:rPr lang="cs-CZ" dirty="0" err="1" smtClean="0"/>
              <a:t>Wordfast</a:t>
            </a:r>
            <a:endParaRPr lang="cs-CZ" dirty="0"/>
          </a:p>
        </p:txBody>
      </p:sp>
      <p:pic>
        <p:nvPicPr>
          <p:cNvPr id="2050" name="Picture 2" descr="http://www.stpnordic.com/tfaq/Images/WF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00" y="1047041"/>
            <a:ext cx="7715200" cy="58109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6730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278" y="188640"/>
            <a:ext cx="8229600" cy="1143000"/>
          </a:xfrm>
        </p:spPr>
        <p:txBody>
          <a:bodyPr/>
          <a:lstStyle/>
          <a:p>
            <a:pPr algn="ctr"/>
            <a:r>
              <a:rPr lang="cs-CZ" dirty="0" err="1" smtClean="0"/>
              <a:t>Trados</a:t>
            </a:r>
            <a:r>
              <a:rPr lang="cs-CZ" dirty="0" smtClean="0"/>
              <a:t> Studio 2011</a:t>
            </a:r>
            <a:endParaRPr lang="cs-CZ" dirty="0"/>
          </a:p>
        </p:txBody>
      </p:sp>
      <p:pic>
        <p:nvPicPr>
          <p:cNvPr id="3074" name="Picture 2" descr="http://www.e-tanja.si/blog/wp-content/uploads/2012/04/11.b.F7-Translating-in-Trados-Studio-20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8583100" cy="57923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279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Einhaltung</a:t>
            </a:r>
            <a:r>
              <a:rPr lang="cs-CZ" dirty="0" smtClean="0"/>
              <a:t> von </a:t>
            </a:r>
            <a:r>
              <a:rPr lang="cs-CZ" dirty="0" err="1" smtClean="0"/>
              <a:t>Formatierung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Bearbeitung</a:t>
            </a:r>
            <a:r>
              <a:rPr lang="cs-CZ" dirty="0" smtClean="0"/>
              <a:t> von </a:t>
            </a:r>
            <a:r>
              <a:rPr lang="cs-CZ" dirty="0" err="1" smtClean="0"/>
              <a:t>verschiedenen</a:t>
            </a:r>
            <a:r>
              <a:rPr lang="cs-CZ" dirty="0" smtClean="0"/>
              <a:t> </a:t>
            </a:r>
            <a:r>
              <a:rPr lang="cs-CZ" dirty="0" err="1" smtClean="0"/>
              <a:t>Dataiformaten</a:t>
            </a:r>
            <a:r>
              <a:rPr lang="cs-CZ" dirty="0" smtClean="0"/>
              <a:t> (</a:t>
            </a:r>
            <a:r>
              <a:rPr lang="cs-CZ" dirty="0" err="1" smtClean="0"/>
              <a:t>z.B</a:t>
            </a:r>
            <a:r>
              <a:rPr lang="cs-CZ" dirty="0" smtClean="0"/>
              <a:t>. Excel, </a:t>
            </a:r>
            <a:r>
              <a:rPr lang="cs-CZ" dirty="0" err="1" smtClean="0"/>
              <a:t>html</a:t>
            </a:r>
            <a:r>
              <a:rPr lang="cs-CZ" dirty="0" smtClean="0"/>
              <a:t> </a:t>
            </a:r>
            <a:r>
              <a:rPr lang="cs-CZ" dirty="0" err="1" smtClean="0"/>
              <a:t>usw</a:t>
            </a:r>
            <a:r>
              <a:rPr lang="cs-CZ" dirty="0" smtClean="0"/>
              <a:t>.)</a:t>
            </a:r>
          </a:p>
          <a:p>
            <a:r>
              <a:rPr lang="cs-CZ" dirty="0" err="1" smtClean="0"/>
              <a:t>Qualitätsicherung</a:t>
            </a:r>
            <a:r>
              <a:rPr lang="cs-CZ" dirty="0" smtClean="0"/>
              <a:t> (</a:t>
            </a:r>
            <a:r>
              <a:rPr lang="cs-CZ" dirty="0" err="1" smtClean="0"/>
              <a:t>keine</a:t>
            </a:r>
            <a:r>
              <a:rPr lang="cs-CZ" dirty="0" smtClean="0"/>
              <a:t> </a:t>
            </a:r>
            <a:r>
              <a:rPr lang="cs-CZ" dirty="0" err="1" smtClean="0"/>
              <a:t>Zeilen</a:t>
            </a:r>
            <a:r>
              <a:rPr lang="cs-CZ" dirty="0" smtClean="0"/>
              <a:t>/</a:t>
            </a:r>
            <a:r>
              <a:rPr lang="cs-CZ" dirty="0" err="1" smtClean="0"/>
              <a:t>Sätze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ausgelassen</a:t>
            </a:r>
            <a:r>
              <a:rPr lang="cs-CZ" dirty="0" smtClean="0"/>
              <a:t>, </a:t>
            </a:r>
            <a:r>
              <a:rPr lang="cs-CZ" dirty="0" err="1" smtClean="0"/>
              <a:t>Kontrolle</a:t>
            </a:r>
            <a:r>
              <a:rPr lang="cs-CZ" dirty="0" smtClean="0"/>
              <a:t> von </a:t>
            </a:r>
            <a:r>
              <a:rPr lang="cs-CZ" dirty="0" err="1" smtClean="0"/>
              <a:t>Zahlen</a:t>
            </a:r>
            <a:r>
              <a:rPr lang="cs-CZ" dirty="0" smtClean="0"/>
              <a:t>, </a:t>
            </a:r>
            <a:r>
              <a:rPr lang="cs-CZ" dirty="0" err="1" smtClean="0"/>
              <a:t>Leerzeichen</a:t>
            </a:r>
            <a:r>
              <a:rPr lang="cs-CZ" dirty="0" smtClean="0"/>
              <a:t>, </a:t>
            </a:r>
            <a:r>
              <a:rPr lang="cs-CZ" dirty="0" err="1" smtClean="0"/>
              <a:t>unübersetzten</a:t>
            </a:r>
            <a:r>
              <a:rPr lang="cs-CZ" dirty="0" smtClean="0"/>
              <a:t> </a:t>
            </a:r>
            <a:r>
              <a:rPr lang="cs-CZ" dirty="0" err="1" smtClean="0"/>
              <a:t>Segmenten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Schnelle</a:t>
            </a:r>
            <a:r>
              <a:rPr lang="cs-CZ" dirty="0" smtClean="0"/>
              <a:t> (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billigere</a:t>
            </a:r>
            <a:r>
              <a:rPr lang="cs-CZ" dirty="0" smtClean="0"/>
              <a:t>) </a:t>
            </a:r>
            <a:r>
              <a:rPr lang="cs-CZ" dirty="0" err="1" smtClean="0"/>
              <a:t>Arbeit</a:t>
            </a:r>
            <a:endParaRPr lang="cs-CZ" dirty="0" smtClean="0"/>
          </a:p>
          <a:p>
            <a:r>
              <a:rPr lang="cs-CZ" dirty="0" err="1" smtClean="0"/>
              <a:t>Konsistenz</a:t>
            </a:r>
            <a:endParaRPr lang="cs-CZ" dirty="0" smtClean="0"/>
          </a:p>
          <a:p>
            <a:r>
              <a:rPr lang="cs-CZ" dirty="0" err="1" smtClean="0"/>
              <a:t>Einhaltung</a:t>
            </a:r>
            <a:r>
              <a:rPr lang="cs-CZ" dirty="0" smtClean="0"/>
              <a:t> von Terminologie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nützt</a:t>
            </a:r>
            <a:r>
              <a:rPr lang="cs-CZ" dirty="0" smtClean="0"/>
              <a:t> </a:t>
            </a:r>
            <a:r>
              <a:rPr lang="cs-CZ" dirty="0" err="1" smtClean="0"/>
              <a:t>mir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0269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Programm</a:t>
            </a:r>
            <a:r>
              <a:rPr lang="cs-CZ" dirty="0" smtClean="0"/>
              <a:t> </a:t>
            </a:r>
            <a:r>
              <a:rPr lang="cs-CZ" dirty="0" err="1" smtClean="0"/>
              <a:t>segmentiert</a:t>
            </a:r>
            <a:r>
              <a:rPr lang="cs-CZ" dirty="0" smtClean="0"/>
              <a:t> den Text</a:t>
            </a:r>
          </a:p>
          <a:p>
            <a:r>
              <a:rPr lang="cs-CZ" dirty="0" err="1" smtClean="0"/>
              <a:t>Einzelne</a:t>
            </a:r>
            <a:r>
              <a:rPr lang="cs-CZ" dirty="0" smtClean="0"/>
              <a:t> Segmente (</a:t>
            </a:r>
            <a:r>
              <a:rPr lang="cs-CZ" dirty="0" err="1" smtClean="0"/>
              <a:t>Sätze</a:t>
            </a:r>
            <a:r>
              <a:rPr lang="cs-CZ" dirty="0" smtClean="0"/>
              <a:t>)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Quell</a:t>
            </a:r>
            <a:r>
              <a:rPr lang="cs-CZ" dirty="0" smtClean="0"/>
              <a:t>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Zieltext</a:t>
            </a:r>
            <a:r>
              <a:rPr lang="cs-CZ" dirty="0" smtClean="0"/>
              <a:t> </a:t>
            </a:r>
            <a:r>
              <a:rPr lang="cs-CZ" dirty="0" err="1" smtClean="0"/>
              <a:t>nebeneinander</a:t>
            </a:r>
            <a:r>
              <a:rPr lang="cs-CZ" dirty="0" smtClean="0"/>
              <a:t> oder </a:t>
            </a:r>
            <a:r>
              <a:rPr lang="cs-CZ" dirty="0" err="1" smtClean="0"/>
              <a:t>untereinander</a:t>
            </a:r>
            <a:r>
              <a:rPr lang="cs-CZ" dirty="0" smtClean="0"/>
              <a:t> </a:t>
            </a:r>
            <a:r>
              <a:rPr lang="cs-CZ" dirty="0" err="1" smtClean="0"/>
              <a:t>angezeigt</a:t>
            </a:r>
            <a:endParaRPr lang="cs-CZ" dirty="0" smtClean="0"/>
          </a:p>
          <a:p>
            <a:r>
              <a:rPr lang="cs-CZ" dirty="0" err="1" smtClean="0"/>
              <a:t>Speicherung</a:t>
            </a:r>
            <a:r>
              <a:rPr lang="cs-CZ" dirty="0" smtClean="0"/>
              <a:t> </a:t>
            </a:r>
            <a:r>
              <a:rPr lang="cs-CZ" dirty="0" err="1" smtClean="0"/>
              <a:t>aller</a:t>
            </a:r>
            <a:r>
              <a:rPr lang="cs-CZ" dirty="0" smtClean="0"/>
              <a:t> </a:t>
            </a:r>
            <a:r>
              <a:rPr lang="cs-CZ" dirty="0" err="1" smtClean="0"/>
              <a:t>übersetzten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bestätigten</a:t>
            </a:r>
            <a:r>
              <a:rPr lang="cs-CZ" dirty="0" smtClean="0"/>
              <a:t> </a:t>
            </a:r>
            <a:r>
              <a:rPr lang="cs-CZ" dirty="0" err="1" smtClean="0"/>
              <a:t>Segmenten</a:t>
            </a:r>
            <a:r>
              <a:rPr lang="cs-CZ" dirty="0" smtClean="0"/>
              <a:t> in TM </a:t>
            </a:r>
            <a:endParaRPr lang="cs-CZ" dirty="0" smtClean="0"/>
          </a:p>
          <a:p>
            <a:r>
              <a:rPr lang="cs-CZ" dirty="0" err="1" smtClean="0"/>
              <a:t>Terminologische</a:t>
            </a:r>
            <a:r>
              <a:rPr lang="cs-CZ" dirty="0" smtClean="0"/>
              <a:t> </a:t>
            </a:r>
            <a:r>
              <a:rPr lang="cs-CZ" dirty="0" err="1" smtClean="0"/>
              <a:t>Datenbank</a:t>
            </a:r>
            <a:r>
              <a:rPr lang="cs-CZ" dirty="0" smtClean="0"/>
              <a:t> (</a:t>
            </a:r>
            <a:r>
              <a:rPr lang="cs-CZ" dirty="0" err="1" smtClean="0"/>
              <a:t>falls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</a:t>
            </a:r>
            <a:r>
              <a:rPr lang="cs-CZ" dirty="0" err="1" smtClean="0"/>
              <a:t>Verfügung</a:t>
            </a:r>
            <a:r>
              <a:rPr lang="cs-CZ" dirty="0" smtClean="0"/>
              <a:t> </a:t>
            </a:r>
            <a:r>
              <a:rPr lang="cs-CZ" dirty="0" err="1" smtClean="0"/>
              <a:t>steht</a:t>
            </a:r>
            <a:r>
              <a:rPr lang="cs-CZ" dirty="0" smtClean="0"/>
              <a:t>) </a:t>
            </a:r>
            <a:r>
              <a:rPr lang="cs-CZ" dirty="0" err="1" smtClean="0"/>
              <a:t>hilft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Termineinhaltung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funktioniert</a:t>
            </a:r>
            <a:r>
              <a:rPr lang="cs-CZ" dirty="0" smtClean="0"/>
              <a:t> es?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52071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129</TotalTime>
  <Words>239</Words>
  <Application>Microsoft Office PowerPoint</Application>
  <PresentationFormat>Předvádění na obrazovce (4:3)</PresentationFormat>
  <Paragraphs>55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Shluk</vt:lpstr>
      <vt:lpstr>CAT-tools/CAT-Systeme</vt:lpstr>
      <vt:lpstr>Maschinelle Übersetzung  x  Computergestützete Übersetzung</vt:lpstr>
      <vt:lpstr>Computergestütztes Übersetzen</vt:lpstr>
      <vt:lpstr>Computergestütztes Übersetzen</vt:lpstr>
      <vt:lpstr>Wie sieht es aus? - Star transit</vt:lpstr>
      <vt:lpstr>Wordfast</vt:lpstr>
      <vt:lpstr>Trados Studio 2011</vt:lpstr>
      <vt:lpstr>Was nützt mir das?</vt:lpstr>
      <vt:lpstr>Wie funktioniert es?</vt:lpstr>
      <vt:lpstr>Snímek 10</vt:lpstr>
      <vt:lpstr>Translation memory</vt:lpstr>
      <vt:lpstr>Fuzzy match</vt:lpstr>
      <vt:lpstr>MemSource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CAT-tools/CAT-Systeme</dc:title>
  <dc:creator>zuzi</dc:creator>
  <cp:lastModifiedBy>zuzi</cp:lastModifiedBy>
  <cp:revision>16</cp:revision>
  <dcterms:created xsi:type="dcterms:W3CDTF">2014-03-08T12:13:44Z</dcterms:created>
  <dcterms:modified xsi:type="dcterms:W3CDTF">2014-03-17T09:28:50Z</dcterms:modified>
</cp:coreProperties>
</file>