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8" r:id="rId8"/>
    <p:sldId id="267" r:id="rId9"/>
    <p:sldId id="269" r:id="rId10"/>
    <p:sldId id="270" r:id="rId11"/>
    <p:sldId id="271" r:id="rId12"/>
    <p:sldId id="263" r:id="rId13"/>
    <p:sldId id="278" r:id="rId14"/>
    <p:sldId id="273" r:id="rId15"/>
    <p:sldId id="280" r:id="rId16"/>
    <p:sldId id="261" r:id="rId17"/>
    <p:sldId id="275" r:id="rId18"/>
    <p:sldId id="272" r:id="rId19"/>
    <p:sldId id="274" r:id="rId20"/>
    <p:sldId id="279" r:id="rId21"/>
    <p:sldId id="276" r:id="rId22"/>
    <p:sldId id="282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2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24.03.14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tace.co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-distance.syr.edu/quantproposal.html" TargetMode="External"/><Relationship Id="rId3" Type="http://schemas.openxmlformats.org/officeDocument/2006/relationships/hyperlink" Target="http://www.sagepub.com/lichtman2estudy/samples.htm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v projektu nejde o diskusi výsledků</a:t>
            </a:r>
          </a:p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Časový plán, rozpočet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odhad, kolik jednotlivé fáze výzkumu a úkoly zaberou času</a:t>
            </a:r>
          </a:p>
          <a:p>
            <a:r>
              <a:rPr lang="en-US"/>
              <a:t>neověřené metody – nutno počítat s pilotáží nástrojů</a:t>
            </a:r>
          </a:p>
          <a:p>
            <a:r>
              <a:rPr lang="en-US"/>
              <a:t>u klinické populace souhlas etické komise</a:t>
            </a:r>
          </a:p>
        </p:txBody>
      </p:sp>
    </p:spTree>
    <p:extLst>
      <p:ext uri="{BB962C8B-B14F-4D97-AF65-F5344CB8AC3E}">
        <p14:creationId xmlns:p14="http://schemas.microsoft.com/office/powerpoint/2010/main" val="286700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Přílohy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návrhy metod</a:t>
            </a:r>
          </a:p>
          <a:p>
            <a:r>
              <a:rPr lang="en-US"/>
              <a:t>informovaný souhlas</a:t>
            </a:r>
          </a:p>
          <a:p>
            <a:r>
              <a:rPr lang="en-US"/>
              <a:t>vzor dopisu na nábor účastníků </a:t>
            </a:r>
          </a:p>
          <a:p>
            <a:pPr marL="0" indent="0">
              <a:buNone/>
            </a:pPr>
            <a:r>
              <a:rPr lang="en-US"/>
              <a:t>atd…</a:t>
            </a:r>
          </a:p>
        </p:txBody>
      </p:sp>
    </p:spTree>
    <p:extLst>
      <p:ext uri="{BB962C8B-B14F-4D97-AF65-F5344CB8AC3E}">
        <p14:creationId xmlns:p14="http://schemas.microsoft.com/office/powerpoint/2010/main" val="4049246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(či působící zcela nahodile)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(buď opomenutím nebo nedostatečně promyšlená)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Doplňující materiály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en-US">
                <a:hlinkClick r:id="rId2"/>
              </a:rPr>
              <a:t>příklad </a:t>
            </a:r>
            <a:r>
              <a:rPr lang="en-US"/>
              <a:t>výzkumného projektu v kvantitativním výzkumu</a:t>
            </a:r>
          </a:p>
          <a:p>
            <a:endParaRPr lang="en-US"/>
          </a:p>
          <a:p>
            <a:r>
              <a:rPr lang="en-US"/>
              <a:t>odkazy k </a:t>
            </a:r>
            <a:r>
              <a:rPr lang="en-US">
                <a:hlinkClick r:id="rId3"/>
              </a:rPr>
              <a:t>výzkumným projektům v kvalitativním výzkumu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80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Výzkumný projekt ke zkoušce </a:t>
            </a:r>
            <a:br>
              <a:rPr lang="en-US"/>
            </a:br>
            <a:r>
              <a:rPr lang="en-US"/>
              <a:t>z Metodologie psychologie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větší důraz na ideový než technický plán</a:t>
            </a:r>
          </a:p>
          <a:p>
            <a:r>
              <a:rPr lang="en-US"/>
              <a:t>důležité </a:t>
            </a:r>
          </a:p>
          <a:p>
            <a:pPr lvl="1"/>
            <a:r>
              <a:rPr lang="en-US" b="1"/>
              <a:t>kvalitní zpracování teoretických východisek</a:t>
            </a:r>
          </a:p>
          <a:p>
            <a:pPr lvl="1"/>
            <a:r>
              <a:rPr lang="en-US"/>
              <a:t>práce se zdroji</a:t>
            </a:r>
          </a:p>
          <a:p>
            <a:pPr lvl="1"/>
            <a:r>
              <a:rPr lang="en-US"/>
              <a:t>metoda odpovídající výzkumné otázce</a:t>
            </a:r>
          </a:p>
          <a:p>
            <a:r>
              <a:rPr lang="en-US"/>
              <a:t>max. rozsah 10 normostran</a:t>
            </a:r>
          </a:p>
          <a:p>
            <a:r>
              <a:rPr lang="en-US"/>
              <a:t>termín odevzdání – konec podzimního semestru</a:t>
            </a:r>
          </a:p>
        </p:txBody>
      </p:sp>
    </p:spTree>
    <p:extLst>
      <p:ext uri="{BB962C8B-B14F-4D97-AF65-F5344CB8AC3E}">
        <p14:creationId xmlns:p14="http://schemas.microsoft.com/office/powerpoint/2010/main" val="3768434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metoda</a:t>
            </a:r>
          </a:p>
          <a:p>
            <a:pPr lvl="1"/>
            <a:r>
              <a:rPr lang="en-US"/>
              <a:t>přiměřená výzkumné otázce</a:t>
            </a:r>
          </a:p>
          <a:p>
            <a:pPr lvl="1"/>
            <a:r>
              <a:rPr lang="en-US"/>
              <a:t>konkrétně popsaný postup výzkumu, včetně etických aspektů a zdrojů ohrožení validity výzkumu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Část výzkumného projektu ke kolokviu</a:t>
            </a:r>
            <a:br>
              <a:rPr lang="en-US"/>
            </a:br>
            <a:r>
              <a:rPr lang="en-US"/>
              <a:t>z Metodologie psychologie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zpracování teoretických východisek, výzkumné otázky a hypotéz (+ seznam zdrojů)</a:t>
            </a:r>
          </a:p>
          <a:p>
            <a:r>
              <a:rPr lang="en-US"/>
              <a:t> rozsah 3-7 normostran</a:t>
            </a:r>
          </a:p>
          <a:p>
            <a:r>
              <a:rPr lang="en-US"/>
              <a:t>termín odevzdání – </a:t>
            </a:r>
            <a:r>
              <a:rPr lang="en-US">
                <a:solidFill>
                  <a:srgbClr val="FF0000"/>
                </a:solidFill>
              </a:rPr>
              <a:t>25. dubna 2014</a:t>
            </a:r>
          </a:p>
          <a:p>
            <a:r>
              <a:rPr lang="en-US">
                <a:solidFill>
                  <a:srgbClr val="000000"/>
                </a:solidFill>
              </a:rPr>
              <a:t>práce bude hodnocena 0-5 body, minimální počet bodů pro připuštění k závěrečnému kolokviálnímu testu jsou 3 body</a:t>
            </a:r>
          </a:p>
        </p:txBody>
      </p:sp>
    </p:spTree>
    <p:extLst>
      <p:ext uri="{BB962C8B-B14F-4D97-AF65-F5344CB8AC3E}">
        <p14:creationId xmlns:p14="http://schemas.microsoft.com/office/powerpoint/2010/main" val="4066414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Proč a 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 založena na přehledu poznatků (literature review)</a:t>
            </a:r>
          </a:p>
          <a:p>
            <a:r>
              <a:rPr lang="en-US"/>
              <a:t>účel přehledu poznatků (McMillan and Schumacher, 1984) </a:t>
            </a:r>
          </a:p>
          <a:p>
            <a:pPr lvl="1"/>
            <a:r>
              <a:rPr lang="en-US"/>
              <a:t>vymezit problém</a:t>
            </a:r>
          </a:p>
          <a:p>
            <a:pPr lvl="1"/>
            <a:r>
              <a:rPr lang="en-US"/>
              <a:t>zasadit náš výzkum do kontextu již provedených výzkumů</a:t>
            </a:r>
          </a:p>
          <a:p>
            <a:pPr lvl="1"/>
            <a:r>
              <a:rPr lang="en-US"/>
              <a:t>vyhnout se nezáměrné replikaci předchozích studií</a:t>
            </a:r>
          </a:p>
          <a:p>
            <a:pPr lvl="1"/>
            <a:r>
              <a:rPr lang="en-US"/>
              <a:t>dobře zvolit metodu a nástroje</a:t>
            </a:r>
          </a:p>
          <a:p>
            <a:pPr lvl="1"/>
            <a:r>
              <a:rPr lang="en-US"/>
              <a:t>vztáhnout svoje výsledky k předchozím zjištěním a navrhnout možnosti dalšího výzkumu</a:t>
            </a:r>
          </a:p>
        </p:txBody>
      </p:sp>
    </p:spTree>
    <p:extLst>
      <p:ext uri="{BB962C8B-B14F-4D97-AF65-F5344CB8AC3E}">
        <p14:creationId xmlns:p14="http://schemas.microsoft.com/office/powerpoint/2010/main" val="159179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vyhledávání zdrojů – podle klíčových slov, odkazů v už vyhledaných zdrojích…</a:t>
            </a:r>
          </a:p>
          <a:p>
            <a:pPr lvl="1"/>
            <a:r>
              <a:rPr lang="en-US"/>
              <a:t>knihovny</a:t>
            </a:r>
          </a:p>
          <a:p>
            <a:pPr lvl="1"/>
            <a:r>
              <a:rPr lang="en-US"/>
              <a:t>časopisecké databáze (EBSCO, PROQUEST atd.) – vyhledávání pomocí služby Discovery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dobré vymezení klíčových slov(vyhledávaných termínů)</a:t>
            </a:r>
          </a:p>
          <a:p>
            <a:r>
              <a:rPr lang="en-US"/>
              <a:t>nalezené poznatky dobře strukturovat </a:t>
            </a:r>
          </a:p>
          <a:p>
            <a:pPr lvl="1"/>
            <a:r>
              <a:rPr lang="en-US"/>
              <a:t>nejprve pro sebe (např. mentální mapa)</a:t>
            </a:r>
          </a:p>
          <a:p>
            <a:pPr lvl="1"/>
            <a:r>
              <a:rPr lang="en-US"/>
              <a:t>pak se zřetelem k účelu východisek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31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149237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název (+příp. anotace)</a:t>
            </a:r>
          </a:p>
          <a:p>
            <a:r>
              <a:rPr lang="en-US"/>
              <a:t>úvod - 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časový plán, rozpočet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 čem je náš výzkum?</a:t>
            </a:r>
          </a:p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někdy následován anotací/abstraktem</a:t>
            </a:r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 – případně jí začínají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r>
              <a:rPr lang="en-US"/>
              <a:t>obvykle se neuvádějí nulové hypotézy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749</TotalTime>
  <Words>936</Words>
  <Application>Microsoft Macintosh PowerPoint</Application>
  <PresentationFormat>On-screen Show (4:3)</PresentationFormat>
  <Paragraphs>151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Časový plán, rozpočet</vt:lpstr>
      <vt:lpstr>Seznam zdrojů</vt:lpstr>
      <vt:lpstr>Přílohy</vt:lpstr>
      <vt:lpstr>Časté chyby v projektu</vt:lpstr>
      <vt:lpstr>Doplňující materiály</vt:lpstr>
      <vt:lpstr>Výzkumný projekt ke zkoušce  z Metodologie psychologie II</vt:lpstr>
      <vt:lpstr>Kritéria hodnocení</vt:lpstr>
      <vt:lpstr>Část výzkumného projektu ke kolokviu z Metodologie psychologie I</vt:lpstr>
      <vt:lpstr>Proč a jak východiska zpracovat?</vt:lpstr>
      <vt:lpstr>Jak východiska zpracovat?</vt:lpstr>
      <vt:lpstr>Příklad mentální mapy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Helena Klimusová</cp:lastModifiedBy>
  <cp:revision>48</cp:revision>
  <dcterms:created xsi:type="dcterms:W3CDTF">2012-12-02T21:55:30Z</dcterms:created>
  <dcterms:modified xsi:type="dcterms:W3CDTF">2014-03-24T22:03:36Z</dcterms:modified>
</cp:coreProperties>
</file>