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3BF29-0ACA-4C33-B088-9BBDBFDB08D7}" type="datetimeFigureOut">
              <a:rPr lang="cs-CZ" smtClean="0"/>
              <a:pPr/>
              <a:t>2.5.2014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A9CC-1980-49E0-BF92-F3156C277B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kTvkS2naJAQ&amp;list=PLB29216FB52DF6AF5&amp;index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uskalfolklorea.galeon.com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87220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8000" b="1" dirty="0" smtClean="0">
                <a:latin typeface="Agency FB" pitchFamily="34" charset="0"/>
              </a:rPr>
              <a:t>TRADICIONES</a:t>
            </a:r>
            <a:r>
              <a:rPr lang="cs-CZ" sz="7200" b="1" dirty="0" smtClean="0">
                <a:latin typeface="Agency FB" pitchFamily="34" charset="0"/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5400" b="1" dirty="0" smtClean="0">
                <a:latin typeface="Agency FB" pitchFamily="34" charset="0"/>
              </a:rPr>
              <a:t>PAÍS VASCO</a:t>
            </a:r>
            <a:endParaRPr lang="cs-CZ" sz="5400" b="1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ictures2.todocoleccion.net/tc/2009/02/22/12127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3240360" cy="2227012"/>
          </a:xfrm>
          <a:prstGeom prst="rect">
            <a:avLst/>
          </a:prstGeom>
          <a:noFill/>
        </p:spPr>
      </p:pic>
      <p:pic>
        <p:nvPicPr>
          <p:cNvPr id="3" name="Picture 2" descr="http://euskalfolklorea.galeon.com/inic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4172021" cy="3573016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thumb/f/f2/Bertsolaria_mattin.jpg/210px-Bertsolaria_matt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80728"/>
            <a:ext cx="2000250" cy="3086101"/>
          </a:xfrm>
          <a:prstGeom prst="rect">
            <a:avLst/>
          </a:prstGeom>
          <a:noFill/>
        </p:spPr>
      </p:pic>
      <p:pic>
        <p:nvPicPr>
          <p:cNvPr id="22534" name="Picture 6" descr="http://www.eke.org/es/kultura/bertsolarismo/maialen-lujanbio/@@images/ede1b805-2fb5-459c-81de-bfdee76b71c9.jpeg%7Cnoth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437112"/>
            <a:ext cx="2827957" cy="189473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364088" y="26064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gency FB" pitchFamily="34" charset="0"/>
              </a:rPr>
              <a:t>DANZAS TÍPICAS Y BERTSOLARI</a:t>
            </a:r>
            <a:endParaRPr lang="cs-CZ" sz="2000" b="1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Agency FB" pitchFamily="34" charset="0"/>
              </a:rPr>
              <a:t>GRACIAS POR SU ATENCIÓN</a:t>
            </a:r>
            <a:endParaRPr lang="cs-CZ" dirty="0">
              <a:latin typeface="Agency FB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gency FB" pitchFamily="34" charset="0"/>
              </a:rPr>
              <a:t>KRISTÝNA ANDERLOVÁ</a:t>
            </a:r>
            <a:endParaRPr lang="cs-CZ" sz="2000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48680"/>
            <a:ext cx="77048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endParaRPr lang="cs-CZ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ctr"/>
            <a:r>
              <a:rPr lang="cs-CZ" sz="4800" b="1" u="sng" dirty="0" smtClean="0">
                <a:solidFill>
                  <a:srgbClr val="00B050"/>
                </a:solidFill>
                <a:latin typeface="Agency FB" pitchFamily="34" charset="0"/>
              </a:rPr>
              <a:t>CONTENIDO</a:t>
            </a:r>
          </a:p>
          <a:p>
            <a:pPr marL="342900" indent="-342900" algn="ctr"/>
            <a:endParaRPr lang="cs-CZ" dirty="0" smtClean="0"/>
          </a:p>
          <a:p>
            <a:pPr marL="342900" indent="-342900" algn="ctr"/>
            <a:endParaRPr lang="cs-CZ" sz="2800" b="1" dirty="0" smtClean="0">
              <a:latin typeface="Agency FB" pitchFamily="34" charset="0"/>
            </a:endParaRPr>
          </a:p>
          <a:p>
            <a:pPr marL="342900" indent="-342900" algn="ctr">
              <a:buAutoNum type="arabicPeriod"/>
            </a:pPr>
            <a:r>
              <a:rPr lang="cs-CZ" sz="2800" b="1" dirty="0" smtClean="0">
                <a:latin typeface="Agency FB" pitchFamily="34" charset="0"/>
              </a:rPr>
              <a:t>ALGO SOBRE LOS VASCOS Y SUS TRADICIONES</a:t>
            </a:r>
          </a:p>
          <a:p>
            <a:pPr marL="342900" indent="-342900" algn="ctr">
              <a:buAutoNum type="arabicPeriod"/>
            </a:pPr>
            <a:r>
              <a:rPr lang="cs-CZ" sz="2800" b="1" dirty="0" smtClean="0">
                <a:latin typeface="Agency FB" pitchFamily="34" charset="0"/>
              </a:rPr>
              <a:t>REPRESENTACIONES HISTÓRICAS DE LOS VASCOS</a:t>
            </a:r>
          </a:p>
          <a:p>
            <a:pPr marL="342900" indent="-342900" algn="ctr">
              <a:buAutoNum type="arabicPeriod"/>
            </a:pPr>
            <a:r>
              <a:rPr lang="cs-CZ" sz="2800" b="1" dirty="0" smtClean="0">
                <a:latin typeface="Agency FB" pitchFamily="34" charset="0"/>
              </a:rPr>
              <a:t>ARTE Y ARTEFACTOS PREHISTÓRICOS</a:t>
            </a:r>
          </a:p>
          <a:p>
            <a:pPr marL="342900" indent="-342900" algn="ctr">
              <a:buAutoNum type="arabicPeriod"/>
            </a:pPr>
            <a:r>
              <a:rPr lang="cs-CZ" sz="2800" b="1" dirty="0" smtClean="0">
                <a:latin typeface="Agency FB" pitchFamily="34" charset="0"/>
              </a:rPr>
              <a:t>ROMANIZACIÓN Y CRISTINIZACIÓN</a:t>
            </a:r>
          </a:p>
          <a:p>
            <a:pPr marL="342900" indent="-342900" algn="ctr">
              <a:buAutoNum type="arabicPeriod"/>
            </a:pPr>
            <a:r>
              <a:rPr lang="cs-CZ" sz="2800" b="1" dirty="0" smtClean="0">
                <a:latin typeface="Agency FB" pitchFamily="34" charset="0"/>
              </a:rPr>
              <a:t>LA CULTURA DE LOS CASERÍOS</a:t>
            </a:r>
          </a:p>
          <a:p>
            <a:pPr marL="342900" indent="-342900" algn="ctr">
              <a:buAutoNum type="arabicPeriod"/>
            </a:pPr>
            <a:r>
              <a:rPr lang="cs-CZ" sz="2800" b="1" dirty="0" smtClean="0">
                <a:latin typeface="Agency FB" pitchFamily="34" charset="0"/>
              </a:rPr>
              <a:t>PESCA Y AGRICULTURA</a:t>
            </a:r>
          </a:p>
          <a:p>
            <a:pPr marL="342900" indent="-342900" algn="ctr">
              <a:buAutoNum type="arabicPeriod"/>
            </a:pPr>
            <a:r>
              <a:rPr lang="cs-CZ" sz="2800" b="1" dirty="0" smtClean="0">
                <a:latin typeface="Agency FB" pitchFamily="34" charset="0"/>
              </a:rPr>
              <a:t>FOLCLORE Y ORALIDAD</a:t>
            </a:r>
          </a:p>
          <a:p>
            <a:endParaRPr lang="cs-CZ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nanzzas.com/wp-content/uploads/Pa%C3%ADs-Vasco-20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032448" cy="299745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716016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gency FB" pitchFamily="34" charset="0"/>
              </a:rPr>
              <a:t>Mapa </a:t>
            </a:r>
            <a:r>
              <a:rPr lang="cs-CZ" b="1" dirty="0" err="1" smtClean="0">
                <a:latin typeface="Agency FB" pitchFamily="34" charset="0"/>
              </a:rPr>
              <a:t>del</a:t>
            </a:r>
            <a:r>
              <a:rPr lang="cs-CZ" b="1" dirty="0" smtClean="0">
                <a:latin typeface="Agency FB" pitchFamily="34" charset="0"/>
              </a:rPr>
              <a:t> </a:t>
            </a:r>
            <a:r>
              <a:rPr lang="cs-CZ" b="1" dirty="0" err="1" smtClean="0">
                <a:latin typeface="Agency FB" pitchFamily="34" charset="0"/>
              </a:rPr>
              <a:t>País</a:t>
            </a:r>
            <a:r>
              <a:rPr lang="cs-CZ" b="1" dirty="0" smtClean="0">
                <a:latin typeface="Agency FB" pitchFamily="34" charset="0"/>
              </a:rPr>
              <a:t> </a:t>
            </a:r>
            <a:r>
              <a:rPr lang="cs-CZ" b="1" dirty="0" err="1" smtClean="0">
                <a:latin typeface="Agency FB" pitchFamily="34" charset="0"/>
              </a:rPr>
              <a:t>Vasco</a:t>
            </a:r>
            <a:endParaRPr lang="cs-CZ" b="1" dirty="0">
              <a:latin typeface="Agency FB" pitchFamily="34" charset="0"/>
            </a:endParaRPr>
          </a:p>
        </p:txBody>
      </p:sp>
      <p:pic>
        <p:nvPicPr>
          <p:cNvPr id="1028" name="Picture 4" descr="https://encrypted-tbn2.gstatic.com/images?q=tbn:ANd9GcTtic2nA67_CM4SqDq5ih3JGxolbm_5MwFSR9hCIVCEy4YKdzh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3325738" cy="2375528"/>
          </a:xfrm>
          <a:prstGeom prst="rect">
            <a:avLst/>
          </a:prstGeom>
          <a:noFill/>
        </p:spPr>
      </p:pic>
      <p:pic>
        <p:nvPicPr>
          <p:cNvPr id="1030" name="Picture 6" descr="http://www.banderas-e-himnos.com/media/flags/flagge-baskenla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869160"/>
            <a:ext cx="5688632" cy="177281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755576" y="52292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Agency FB" pitchFamily="34" charset="0"/>
              </a:rPr>
              <a:t>Bandera</a:t>
            </a:r>
            <a:r>
              <a:rPr lang="cs-CZ" b="1" dirty="0" smtClean="0">
                <a:latin typeface="Agency FB" pitchFamily="34" charset="0"/>
              </a:rPr>
              <a:t> </a:t>
            </a:r>
            <a:r>
              <a:rPr lang="cs-CZ" b="1" dirty="0" err="1" smtClean="0">
                <a:latin typeface="Agency FB" pitchFamily="34" charset="0"/>
              </a:rPr>
              <a:t>del</a:t>
            </a:r>
            <a:r>
              <a:rPr lang="cs-CZ" b="1" dirty="0" smtClean="0">
                <a:latin typeface="Agency FB" pitchFamily="34" charset="0"/>
              </a:rPr>
              <a:t> </a:t>
            </a:r>
            <a:r>
              <a:rPr lang="cs-CZ" b="1" dirty="0" err="1" smtClean="0">
                <a:latin typeface="Agency FB" pitchFamily="34" charset="0"/>
              </a:rPr>
              <a:t>País</a:t>
            </a:r>
            <a:r>
              <a:rPr lang="cs-CZ" b="1" dirty="0" smtClean="0">
                <a:latin typeface="Agency FB" pitchFamily="34" charset="0"/>
              </a:rPr>
              <a:t> </a:t>
            </a:r>
            <a:r>
              <a:rPr lang="cs-CZ" b="1" dirty="0" err="1" smtClean="0">
                <a:latin typeface="Agency FB" pitchFamily="34" charset="0"/>
              </a:rPr>
              <a:t>Vasco</a:t>
            </a:r>
            <a:endParaRPr lang="cs-CZ" b="1" dirty="0">
              <a:latin typeface="Agency FB" pitchFamily="34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atin typeface="Agency FB" pitchFamily="34" charset="0"/>
              </a:rPr>
              <a:t>ALGO SOBRE LOS VASCOS Y SUS TRADICIONES</a:t>
            </a:r>
            <a:endParaRPr lang="cs-CZ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4.bp.blogspot.com/-GAT-cWhKkNk/TeJqfhsHyOI/AAAAAAAAAA0/ukGhT5NjxP8/s1600/eusk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74629">
            <a:off x="1334853" y="4184726"/>
            <a:ext cx="3024336" cy="2508420"/>
          </a:xfrm>
          <a:prstGeom prst="rect">
            <a:avLst/>
          </a:prstGeom>
          <a:noFill/>
        </p:spPr>
      </p:pic>
      <p:pic>
        <p:nvPicPr>
          <p:cNvPr id="17410" name="Picture 2" descr="https://encrypted-tbn3.gstatic.com/images?q=tbn:ANd9GcTTCoPPwJoRGR-6irJIdrRtb9PKQmk2Zqwq7__e0IWiTqxSYdTI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2047875" cy="2238376"/>
          </a:xfrm>
          <a:prstGeom prst="rect">
            <a:avLst/>
          </a:prstGeom>
          <a:noFill/>
        </p:spPr>
      </p:pic>
      <p:pic>
        <p:nvPicPr>
          <p:cNvPr id="17412" name="Picture 4" descr="http://plentziakobatzokia.files.wordpress.com/2008/01/eusker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72816"/>
            <a:ext cx="4386461" cy="2466858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atin typeface="Agency FB" pitchFamily="34" charset="0"/>
              </a:rPr>
              <a:t/>
            </a:r>
            <a:br>
              <a:rPr lang="cs-CZ" b="1" dirty="0" smtClean="0">
                <a:latin typeface="Agency FB" pitchFamily="34" charset="0"/>
              </a:rPr>
            </a:br>
            <a:r>
              <a:rPr lang="cs-CZ" b="1" dirty="0" smtClean="0">
                <a:latin typeface="Agency FB" pitchFamily="34" charset="0"/>
              </a:rPr>
              <a:t>REPRESENTACIONES HISTÓRICAS DE LOS VASCOS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1560" y="1988840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Agency FB" pitchFamily="34" charset="0"/>
              </a:rPr>
              <a:t>El origen de los vascos es un tema controvertido que ha dado lugar a numerosas hipótesis</a:t>
            </a:r>
            <a:endParaRPr lang="cs-CZ" b="1" dirty="0">
              <a:latin typeface="Agency FB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3968" y="407707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Agency FB" pitchFamily="34" charset="0"/>
              </a:rPr>
              <a:t>Un hecho notable es que la lengua ancestral de los vascos, el </a:t>
            </a:r>
            <a:r>
              <a:rPr lang="cs-CZ" b="1" dirty="0" err="1" smtClean="0">
                <a:latin typeface="Agency FB" pitchFamily="34" charset="0"/>
              </a:rPr>
              <a:t>idioma</a:t>
            </a:r>
            <a:r>
              <a:rPr lang="cs-CZ" b="1" dirty="0" smtClean="0">
                <a:latin typeface="Agency FB" pitchFamily="34" charset="0"/>
              </a:rPr>
              <a:t> proto-</a:t>
            </a:r>
            <a:r>
              <a:rPr lang="cs-CZ" b="1" dirty="0" err="1" smtClean="0">
                <a:latin typeface="Agency FB" pitchFamily="34" charset="0"/>
              </a:rPr>
              <a:t>euskera</a:t>
            </a:r>
            <a:r>
              <a:rPr lang="es-ES" b="1" dirty="0" smtClean="0">
                <a:latin typeface="Agency FB" pitchFamily="34" charset="0"/>
              </a:rPr>
              <a:t>, es la única </a:t>
            </a:r>
            <a:r>
              <a:rPr lang="cs-CZ" b="1" dirty="0" err="1" smtClean="0">
                <a:latin typeface="Agency FB" pitchFamily="34" charset="0"/>
              </a:rPr>
              <a:t>lengua</a:t>
            </a:r>
            <a:r>
              <a:rPr lang="cs-CZ" b="1" dirty="0" smtClean="0">
                <a:latin typeface="Agency FB" pitchFamily="34" charset="0"/>
              </a:rPr>
              <a:t> </a:t>
            </a:r>
            <a:r>
              <a:rPr lang="cs-CZ" b="1" dirty="0" err="1" smtClean="0">
                <a:latin typeface="Agency FB" pitchFamily="34" charset="0"/>
              </a:rPr>
              <a:t>preindoeuropea</a:t>
            </a:r>
            <a:r>
              <a:rPr lang="es-ES" b="1" dirty="0" smtClean="0">
                <a:latin typeface="Agency FB" pitchFamily="34" charset="0"/>
              </a:rPr>
              <a:t> de Europa que ha sobrevivido hasta la actualidad</a:t>
            </a:r>
            <a:endParaRPr lang="cs-CZ" b="1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atin typeface="Agency FB" pitchFamily="34" charset="0"/>
              </a:rPr>
              <a:t>ARTE Y ARTEFACTOS PREHISTÓRICOS</a:t>
            </a:r>
            <a:endParaRPr lang="cs-CZ" sz="4000" b="1" dirty="0">
              <a:latin typeface="Agency FB" pitchFamily="34" charset="0"/>
            </a:endParaRPr>
          </a:p>
        </p:txBody>
      </p:sp>
      <p:sp>
        <p:nvSpPr>
          <p:cNvPr id="18434" name="AutoShape 2" descr="data:image/jpeg;base64,/9j/4AAQSkZJRgABAQAAAQABAAD/2wCEAAkGBxQTEhUUExQUFRUXGB4aGRgYGBwgHhgaHRgbHBobGh0fHCggGhwnHRcaITEjJikrLi4uGh8zODMsNygtLi0BCgoKDg0OGxAQGywkHyQsLCwsLCwsLCwsLCwsLCwsLCwsLCwsLCwsLCwsLCwsLCwsLCwsLCwsLCwsLCwsLCwsLP/AABEIALABHgMBIgACEQEDEQH/xAAcAAACAwEBAQEAAAAAAAAAAAAABQMEBgIBCAf/xABKEAABAgQEAwIICwUFCQEAAAABAhEAAyExBBJBUQUiYXGBBgcTMpGTodIXNEJTc7GywdHT8BQjUmLhJDNUY/EVJUNEcoKDkqIW/8QAGQEAAwEBAQAAAAAAAAAAAAAAAAECAwQF/8QAIxEBAQACAgIBBAMAAAAAAAAAAAECERIhMVETAzJBYSJSkf/aAAwDAQACEQMRAD8A/cYIIIAIIIixWITLQpaqJQkqPYA59ggCWCMEPG/wr56Z6mb7sB8b/ChedM9TN92DYb2CMGnxvcLNp0w/+Cb7sCvG7wsXnTB/4JvuwtjTeQRg/he4X89M9TN92Ovhb4Z89M9RN92DcPTdQRhR42+GfOzPUTfdj34WeGM/lZnqZvuwbg1W5gjC/C3wv56Z6ib7kefC5wv56Z6mb7sG4NVu4Iwnwu8L+emeom+5B8LnC/npnqJvuQbg03cEYUeNvhnz0z1M33YPha4Z87M9RN92DlBqt1BGG+Fnhnzsz1Mz3Y9+FnhjP5aZ6mZ7sHKexxrcQRhleNnhgIBmzA9nkza//MC/GzwwXnTPUzPdg5QarcwRhUeNvhhBImzCB/kTfdjweN3hZDibMI38hNb7EGy03cEYVHjc4WbTplP8mZ7sHwt8M+dmeom+7BuHqt1BGDPjf4V8+v1M33Y8+GHhXz8z1M33YZN7BGBPji4V8+v1Mz3Y9X44OFC86YO2TN92AN7BGA+GThPz6/UzPdi3wrxo8NxE6XIlTlKmTFBKR5KYHJ6lLCANpBBBABBBBABBBBABC/wi+KYj6GZ9gwwhf4Q/FcR9DM+wYA+P5OHDB3ZvRSO/JeyLeHlOBSsBS9vT9w3PW0c/LbWYqqywIswdh98TKQNWcjX8I5VLZKgl7Hv7TDNACgCm7DSxItCyulSKEpJetdKdLRZS75SOz2fjFn9no2nT9fqkTJkKrfs69en4xncz0qeTobk7Nr+toPJENoDanS0MpEkOAxL1azfxE0qzWj1ODOZR1BNKV2P460hcj0WDDu3sDHs9MSTMJUUD/e7eysOZHDC4cOb0FW6fiWjiXKS57TWnNU69zONom56HElXgx/XTp2RyjCOOns/XbGjm4LNoKNtT0XprAjhpq3Ut02p5wMVzGiaRhBZVCKNcmlPv7Y6ODpQa3IIsesPpmDBelQT1oaghrVe/WPU4SgIeqQ1Do9GvtGdzVxZtWHPRv6GPEYdq0Gva2nsMPf2YEfxNSjC2/WIlYAKAcAi+7Ug5jiTJSCVDQbnTcNe4++IZkmlEuodCWItVqWhuvCvUuKaeyhrvHqMJuBr+iGivk0XFnlSFhlP6VEsSRbLYx1kCDmrlPKuopo5BFCPqh0MIKuWIqX0ZrxDNwprQ5rHqw9t++L+XZcSfyJTNIDWPpB/1iZUpwcgN8wtSle2oj2YDlQqvLdrim3Z9UW5mES7hmUmvawrF3ItFhlAAAmprUWaptQ/1gThA769dRvDDC4dlHmSLslnYasL+iPFyCQHIOgIdyApmraxF3pFci0XHBILhrG4/GJMPhR5qnChUKc1GoUGNhF3D4X5LO12u3V4sKwtuliRppWxpvD5UcYSzsMDbKelj3f6Q88W0tI4ng+Uj9+ljetQQraOk4XMwAro5D2c1t2dsNfAfAf7ywq2FJyXr229MXjki4vpaCCCNGYggggAggggAih4QfFcR9DM+wYvxQ498Wn/RL+wYKHyelJUnYM1bkabNaJwi1K+z8YuSZSaAVLadn9YrLQWJDi1N7f6RwzJ0q6wKgjM4Ysdxo+oi1g5mRI5Eq0JdiSe40qaU9kSCSHAZ9HLP0iWVLYPb9A/fDuW4JHOGxmZTeTYO3a7ta9ekXpST5pAJyhYYsVJF8uuato8w0tjSm9LX9FotYrFolJKyyyEsEi52DsWekZWy3pTxZSGKnHWjjcj8I6luouJKu2YUpzCvbsNIOE4bNMC5mQrSoAJBDSnblNTztXo0OjICQoAUckgaalW0F66E7JZqlWVIW2oCwUlrUcA3AbrrHS5oyjOlcvQgpDCjUyk0pDtOHqDQpBFRZjQselHg8kOhNXUNWpQaCpcabl6Y55T0uQpRxOSygZiCRYkGgqKijAH2MXvHv+1ZCuVCitTtyJKqa1FLavDWVIzEEAjMatoziupNKxb/AGYAEIbl1FP4rl+mr6QY5wXElnqBWEhKkqLsFJuKZxehIpXd9DBg8CjEArWqZMJUQQokBBcuhUsHlAAAq9wXvGglyAoMSzEG9S5DA2YC1I6TghLzzVEozOVOSzpOXM2pytWpZo15ddJ0z83walhOZEtBCVJNBoaKSPx37IkkcNZKgAcpJLNuSbEbw+l4kuOXMFVAzMSkkpKjVkBwoNU03pFpOGJoVNruTWxcbXYC0Z5b0eozCuFkh2/W3WIZuDIYlJCg1N/08ajFSMpBAzdDr0FulYgmYJRSnmaoYqS/UhnYsKVqN4k2cVhXckF7EMGFWcenvaK8/CJmZ0nzUqSGBALkAitSATTK4sN40+J4coJYH6nrVwH5eamtm1hbiMElz5UJQoWWzPqQCK5tcrVbWkVjB0ziuGVXkoVFxSlyn0Bj6TEAlhICScpygDNZQpUUYNZ+ojRy5a1LJDLC5YIqUhsylGmW5FywtaKCpCZYlpIVlokGhYuzU1zEB7OBtFzLvVLRNLw66AADYgVvS9NY7nYdaOZRzJU5Jctajhy2zj7njQSsGGc2La7htGqHfSscYjDK6hTkuLHu1vb2vGnNPEkUlJS4YJayTyhnLvr3xckygUJzCrWpeOJ+BOYqAoFAlLMFMNTcDzdNNYZSFJD3DGxLsDtu7vGmNSorwS1uHy2JYOSxcU6tGk8DuF5cXh11/vU9vePv6xSE5hmrSpoTRtBc9g3tDrwWxCji5CSWHlBQduv4GLx1yK+H7NBBBHS5xBBBABBBBABFDj/xWf8AQr+wYvxQ4+f7LP8AoV/YMAfNWFWAljUm7i5J01aj9kcTpb1qC9CLDYEW3Mc4VWZlWcUCrtQORFqWh9moXNG2fePOy3HXEUwkMCmtGKRRnsa71jqSnN03++n6tFxfC2OZnc6B6s/fYbx6MICoBuVTmtDciuzVodRE7h6HkCQQGNCTWtG10vrAMEFzTKlgCWnmmUqpb8qX3Dv/AKCLuUZKjSo7ND6DrHfC8KJaEg5lLzVrVSidX0ZTmtGtCl12YwskIn+TLJRMSwo4zBRoqvygum9dYaKlMtkpJBOqtLvTS/pvEuDkom5SpL5xlIFQKkkFLZTVXorEKJ/kVzA6lICUZQzkqmFQSlP8ThOtq9gWtjb0kJmFLgnK6wkPlsyl6Bydw/c8TzMihQpJ+UNj1dmfrtSKX/5yY2dM0y8SVlSiMxS6iCUF/PSAGD9W0ZiucoD95LLlQqgOk8qQk3dJo5cN1hZ4TXQl7cYVDJc1SVV7HbQPsRFmanmSA5DglrigAbud+gMLBxMsyZE9T08xvSSQmg3OkdScRiVKKXRKZgQAZig4oCXCUnWmZgeyOeYVezKSFJUp8gQllOMxNXu9HJBZoixWHXNmBuZCASpOywSwzdjMNHBIBAhYZChMC1TVnKl1SykPkBab5iQCU0Uhn03MaPwdKVy2ASMqlJLVSSLKBJfmYqr/ABCN51OkVYwOHKZaJZOZqBVK62AYX9msWlsm7Ddw+mnt9ETTiyCpICiASkOzkAkB9HI9vSMLx7iU2chAU6FZyrKh0gpy0SWNakmvS0Od3RNDiMdLBGYhN70KgFX7Ku/bFLBY5OYhMxBCyVDmFFChTmdiGS3cDrGSw+GKgCxcVewJ2vdrMbDSJ5HC0JylAtSqVbVz5eqie6NPj0W29WM2jClWcHp1vCDivD1TpxQxCJaXJAouYtBASk3Byu6hQEs72UYCQZClTJYGUgGbLBqsXdFaj0d0bDD4lMxGdCsyCKXNm5Tt32c9In7T8szisEUlaz5JSUOsJJWQl5TLqoAlJrQksSdQY7x2BJWecLD+UGTlqQkgdBdVTSlN32OwRVmTmUhwHykE5gASz3BBBMVMNgsgBBBOZ1EF9AkEC1UpFNwdjE7tqoWJCgpiuUmnm5HryEHMVAl3DACrdoiqJMxiVZVNVwhmehB5iaMa7KD2h2mRUmtEhJBLBRDNSwYAWu5iorDs7VqWNCPr0B0pel4vQJ1SOYuHc7vch+9/q7Y7w+GuH0CgBRwTSnYHixjsJYpY1fVm0A6b+zeI0YVKAkAJGVwybajsLGNcUXy7y6M/XfpqH1h14MS/7Vh/pE91bEGv6vGeXiQgpBfmJoCAwSHNTQMBbci140/gtMz4jDkvVSa0ckbtG2GqnKXT9cgggjocwggggAhLjJb4uX2JIpt5V2L9j0o6b5qOoo4lMsTUkq5ywCcyQ7ZmLEuQHNt7QBeijx74tP8Aol/YMXoocf8Ais/6Ff2DBQ+a5SbP016EMQKWf0RPJxACwHS2qS3ynINW/TRDg8MMgKq27Bb7mvFr9kDJYJrc/aJF7OzdI8+2u2SLnDsMGHOpW1SBb+U9ddNIZy8MlechnUhmDFy5diRfT8YTS8GWaWQkhiQ7lnGmgreLfD+JrzZFhv5hQDXs0NXEZWtOPXRicMpQzZQRcuzBzW9NrnSEs/GISBlUFKAGUS1ZyoAMLUFFM56w+nzxLlTlhWVkqIOoUwZgQQS7bu8ZPBTMyCo5HBqSKjOaAsf4gA1aex4zc2yt70tSeN4kLGVEtLOcqlZg7tRmZxTtqDd7fDPCZcuakz0CWlb5l5XAJcJdNWBqC1a0apK6WE0ObzhlDfxEuANxQBn2jrFSeQSzemdRsaWrq/e7bxcst8FZp+k8OnpmIC0EZVJcczhrqN6EaxQwWNStWVKFrAWoKUAyUgeaDmYlRoGAPaI/P+E4ibKSTLUUgkgIygjMWzU0TQO38LRs0ccn5EqVLlLsMyVLSBQCrhW7OWpE5YUSmyMHO8pMKlS/IEcgynOFEgupTsUhyO/Roml4HLlSkME6bVAe0LR4QT0qA8inmLACbUqKSzAoDg6NeGMjieIHnYOflP8ANLOppeMcsKqZK/FhkMtYA5F/vEsS8paghRCtGMwGtKHaK3g3h0yJmJQaFM9Tp1dQQpFBRPLSmx2hl/ttAWRiJE+QkgIzzAkpSGUAFZVHKHNzShtE/wCySwmYQc4dId82ZKRlDqSH7RdiYvGfgnk2YtQzpSJiTuSABd2uxs9O+EOI8G5pUpSQ6FORUBRfcFspADbUja4bDh3L5moGIoTQAszVL90XBh7UY0s53J+SNtdurG5+i2w0zwW/dpYkzW5XJZSiLHSxIF7mEeD4iqSoJUKAlK0EaAjlajkdeu8fqczDOS9j0Dvo2xjDeHHCSJicQgBl8swl2JbkXf8A7X0LCsVPVCnOl58oQ3OCCCLgEZS2pIeo++LeG4WUVlryB+bK6QQ1HqWII9giDg+AC8inBToXarbbB+/eHuRSalChQ1JSQ4UQl2fNvVmfWA1KcqaCkicFPyuEgk0fKXD3y2inMM5VSsDoJTEAa1NElxe3SGk/Dld6UOawKqVJJFC7U26UijMlBRYsp2Yuqj9op/Tuh6hwoxDvzLWuj81iXqRtYaaxCoB9avVJau3Xsi/jpZ0JJdmNSRoX2f8AWsRqDJ3UbOeoGt4uVNcYcEDya1HK7pcUerB9dSWGnZE0/Cs45XBahJf0n7tI48mykqB81Tkau4KnPZaLnk+cjQqoW9g9FoWV1RGV8M1FCEmpchB084pfNTYEO+pjSeLyac8h2cTQG6ONaO94TeHuCUZKSm4moLaEuEh3rc+2NP4G8L8nMwyXcoWlzWqncs+jln6Q5f5Srv2V+uwQQR2uEQQQQAQoxOb9oQ65YYjl5sygQug52LFINUmx7m8K5yv7QllGwBSN3UXvo1XFHEANIocf+Kz/AKFf2DF+KHHvi0/6Jf2DBQ+bMMpu+40epJvSoHthhKVRrB6MTv212bVoVYY8t6fr29IuImksACf5nG/m5RcNrHmW12RbwkrK4AqVX3D+wbCGGCQxcu2/a7jqIqYYEpYMwLjY7ez64u4cVtU07t/bEWKccZkrVLUGK0qWHAD5coKnZnuwpsIqYLhZSM01qEZJYNHDgFVKtdjqQY0flQkAC+1LA7O/yoW4skpKswDC5PfXp+B2guVk1BrtQxGGlmV5dsvKSQflp5h5osdtaDeIZ005QUMWTmQGBBLBnFCDdvvtDjHYaWZKQsEJKAUmxSoihDh9aasHhZwuSUKkqQ+aYmXkLZhLVMUUkgVSWqRo5VpDw8JyN8D4OryJWFIKiOZJIAAJLZSBcFWvbTWfD4VUoAqSUEFyCklq1ZtGAoLnSGGBRiJaQlCUTEBwDmylnAFwQQ1L6U2i/InTGDSZrOBQoYeaRVwLG+jw9jSPwR4apLzJiSkHllguFIQW5hXlc0DsRWNPhQvLlWeZyAWHMKsotQFgLa9sIFTcUqiJctFPOmTHNxQpSGf/ALtOseScPOwqVTSszgqs1NyD/FKTUgAUKdQHFaQ/JHGOnoTzKtlL280By7ht6RnfBxaU4ifLTLVJl+TRM8moApClPVLU5khJod49w2JEydL8tMzy1qUGCuXLm/clWUc0tVBpW9obcKlZsTjJgoyky0m7ZZYVvSsy34xMl8nV2apSVFSVmoHK1mNWG5Ba+kXVzHRmTV3Y6OxzPpYa9kVcSSaBJJoM2gLjd9z97RYwuAJSxURzqUzC5WVCjMwjSaqa7kkrQlRYOkKdmJBGYPo7s7R5jMAmZLVLNErABoaDN5wfuPdE5w6yoElBSHox/EvUR7NDMNj+rQ9a8l5ZzgvCPJqVLUag5kqCQxFUkbPY782sWlYBi5CVMCHa7kEuKvWsd4aeM00qSAZU0Al7JmS0OptP6GL0zMzW0qLWq+1IV0rZGuUl2KQxo1XFdtyw9EVsTLBI5fNo57iXuwcWh/QF6abu/wB1PvhXiMVQ0YOwp9X4ROWVnlUZ3iaS5I5kmwd69BrEC5I5CcoIsL0JuBd7Qznz6AgLS9UkpNuwsQRC3inm8oLquoEhg4u9bRWGWyqxw/yWZQSoTFAHZgC41YvpE6Bla2bd/QIReC4RKmTAmWkHz1TQmpcjKFOeW580MbsI1WInBKXLb71INhrFZT2TNcfxIUZeHlgGbMLkkeYlKi6hTziUEJelDGj8Fw05JyzEKVNBLqBKupIdk/y0Z4QeD6pU1czEcoolA5hQJKmS+ainYk6uWjZcFR+9QaDmHaawsLvKUZ9TTcwQQR6DkEEEEAELl0mBJXM84KYDlL56EtQU1N23hjCcpKsSFKSunKkhNA2d3JDsQQeW7gaGAHEUOPfFp/0S/sGL8UPCD4riPoZn2DBQ+YVKLWY0JLWezxNhprV3+72iK+FmEJYgsRbSlvRvFiTILuO1qXEebf262mwqxl6a9P0Pa8TYYWcEdP8AXpFHAqLC3oi5hUKfcua9HjK1a8laOxVnADtdgSKVH190WIQCCGcFwbkKq9dIMTIUl1XY3FzoAO/74n4fw2YQ6lqSTU5QNdieghbCSXh8zvUFgU6Fjytp5rjuEJuE4EzJ+GUFOhMgnKDXkmFCKdSXtppWNIvwemnlRPmICkecCksQoAAAo1Tmrmeke+DeCl4acqQvlnKSCgFsikAkshy4V5xIfV4udSkaTEKCUpLO5plFE3ahYZQEkv0i1KQElWZ8y+YgDaxINSQGFu6GX7GQ1NXYO9Dy7asLWMWEYJiSAHOpJJJckd16De0Tq76LZbJckhmAajVfX6ndzeJJeJIYtQ2I07fRFr9gHMokgqAB86gDUZRZ6RR4wpaZajJy5wAUg/KrUOSBZ7kCHuhkeKYeX/a0gMpE1Kg4H93MUAsBOuUzH7ktG14Sg+VxJTlKJkxCkKBJCgZKAVDpmHsMfk83ihUqeozCEzVALLSxQDlQXJUhNQb1ozxo+F+Gc4AAzAtGmaWk02eWsNbYxrpNb7HIIs5IUmrOwzhxSoo4eortEuEx2ZSpdinfWlxodoy0nwoRMA8o6FP8kqKSXDOAMzGzMbGLmF4hKKwszpWcgAgHKm9kgkU7Q+tIgNWFbl/RFGas1ZLnQEkOatXSKc7wjwyX/fSy2yn+q/tjK8Y8M1LOTCILvVagHZ2onverd8Tbb0qRaGDny5c6biJvlJk5BlKRJQcrqPKWf5IervWHXAkTZclKJ9Sh0gu5KAeUnq1O6F3DZM1YCpk2aVEVAUUgdABZni3icRMlJd1TU30zs9WsFMKsWNLwpnT0t4xTpAe/W9Cz7RmsZMLEfU2+nt9ENcRj0zEhSCC1iKaMxFx37RmcViXdyzGndt0q8FytujkdrxAALl2DsXudX/DaKfEpx8it2bKbPY0DavHmJW4SFEEEOGue2nWIUYhQJ167bUipNXYd8LwqzMSuaMrSglbMy1BXKaWLAH07xZ4vjylDSwTNW6ZZIepoV5dcrkl6fVEcuc7km25vCzg8wqxU5WYEgBCQo8tMrgEBk1NReLysvZSHXCeFiWlKAPKKQOVBDAKoDMUKsQ9zW/SNR4PlPlkJE5SlJUCQyW7uV27D3wrkyAWzgE95p3/rpDfhOGT5WVQUWCOldOsX9LHvcLLKa03cEEEd7jEEEEAEJsTLP7ShRSAaBNXzABb/ACeUjNbNUE0MOYVYtB/aEHmYttlpn/yzXm/iTYd4DWKHH/iuI+hX9gxfih4QfFcR9DM+wYA+XsNMBu/60i/h5gFGpp22hJhV0DbfdF/C4gPSoDEAtVrA9DHBni6pWswC0s1KG4NDUuOh0aHmBkukMK69lx7D9W8YvATDfrb0DX9VjRYPEkDLYEi7Ne+9K203jkzxayrs3nmOxIllkShUqVZ1aCoIrQO8XMGpaJ0srIEteZIQPkrCSoV1ohQLate8RysQh1GlSG0YC9Xq7Po1IW8T4qkISVhQUhQoRRQ8qz0rYvtUVhS76PTacQ4l5OSooSVzEsEoF6lkvWgcEv1hLwnAqUt5hCxdSlXnTDyrXlb+7ABSkbB4pnHhaSUB1KJCQQQ6UpKlF7NVx3xBw7HBExS6jPUPQAskD2C3dFzPZaa6VhyhwicuWL8qiQK7LcNXRoZyZU4h04kqo4zS0M/8QZI/RjIYKWZoUDnTKLkqKiConQPUJH4CgjV8ExueWn+Jme4zChArXUgfdGs2ixNjJ86WlyPKpbmyJIWmtw55xuBWE/hJjSMMZiFAJWyXylwFXP8ALomouRGlxGICA61ENuQ6uwP9UZoYglblBSJgfKRZ3Y3qDkL9loM8ddljWb4V4LLm/wB5nEvzwjKBUywkNqBRy+oo0Usf4Lrkl+YoNHTRqihYOlzvQx+jS5ZNcgelXv2OO9otpkAgpKEncKDg9tIjHK7O6flUjhzqWfk97giwOgrWzUiZGHRmIGVhulz37OHjZcc4QlCMyRqzg+YFHYliLRTl8MlylgBaCSxzKUSSWYgJCWAZq5tYvLIRnJHDwSCkAPttSn32iPklzUEkk5ubKSD5qmP3tGpVwbDV8pOQCTZKwkEAUDOXLEVDEwTuFSUnNImALAJSyPKBJIFWcUpVzWM7nv8ACpp3gsapJCFkBR5gWop+mh6H/Sbi+OKAwy1NzW9E0/iJPexhdxDhy1TFTAEAhilIuSPlE12ZooTuNpE0GcliksAC4SWAJqxdnYHQmJx0aTH+Uw6VLUc6FqJUAkDKCCStNagFnFd94UFQzXoGqen1ikNePcVExFDme2xBpXpWEGKWlkoS5YNW5prr+MXPPQeLxAepcga/X6NI6ws9z+rbwtnzQIklzouwtm2KSACFFkWI3HYPqhZ4HyWzzCkpC1qKSQxKSpRtcUYMYr8XxqykBJLqUAcoBoq7klgWB7iLa3cJiHTs3QX7jaF4DWIxGxhjwTEfv5QuSsWpr3xkZWN617f08OPBme+Jk/SD642x8xOXh+twQQR3OMQQQQAQkxfxqXRQqkVVJysBMqAXmO5ALNp/NDuE+LR/aUEFWllUpnuAgvRT1IsG6gOIX+EPxXEfQzPsGGEL/CH4riPoZn2DAHybh1BhsR90WJMwdupHZS8LUE5Q4akThcc1jaVoMDONgr0tfYbXhxhMSWdrb9mnouIzeCnszUYd574Z4bFUqewRx/Ux7bY1ppOIFSzkVNbB79S4iGZN6+dcGrPb0Uhf+1cvUn+m0Q4nEtU0bV/b9UZfqLXcEgLCndOUkIYsUgnMpm3JAa3LDfg2DUVAqWtuZxlQSKNR0msIOCrYDNSmY9vX0n0CH+GxLEpuXqW0t6XqYrK99CHkrAIV/eLXNT/MphrQoSyQ1e2IMdL8nMCZboRMdRQl2SUkczDQg5WDOwjjDTizuQwDtch3pHXCcQtM0zp78ycqUpBUuXzHKC1C4IJ62tDxtpU/8DeI+XlqUqTkWlTVSAvUsoAXYjtesXDiAcQpR82XL6lnKiSKbJ9ujxW4RNPlJi8wImEcoA+SGCjclQs0S8UmZUKTJH72a4KmtQAlSiwLBgBeNd9eUa7M14+Wi5UQ9ClJNdgwqaaPHU3FJ/ibopKkgd5SA/bCnDqSj92EmYgITnKQCApmq5cuGPLUa3izzZDko7Mqxb8WjHK66VMFnEIzoLVDAgprR3pvaFvDcOlC5oADOGpdKq0OrKdLfyx5JxakKAISXDmmt2DMHsDfWK83EqCypIQHvQluv9InnjpXDJexWHYcqQA1RlFe+KUkqTckAPYfhHEzEzF2mKG+QAH039EL1YVGudXUrUT0DlV4zyymulzC/lenL5iQ+XXcbt0jJ8fTZbZglSSdXDsepYFTdCRDyclWR5ay7GhDgU7c3S8Jp86pBDL3BcV1INQH6QsLZRcS7AylpQUqOYuQh2fLViTr7NIpYlZB0/R/CL+ILecSG1hViVqU57uzs6x0T2zVFzS96xF+2ucozZhpoaPzHRNatEeJULGjDWKyQyc6vNbl6jSl6l6emNe0mGHxOaaQTmKUgKAol2ckBqqt3R1NxhBYC+p+6FqD5MqVqqpbsaPV4l96eiHrZbXZPEJrsUy2Z3qCa6DT+safwR4p/bsMjKeaaACNB/Md+kYGZiW7I0PgHiX4hhA//GT98a442WJuXT6VgggjscwggggAhcoITNCebMpWdqM+XLmJvYNfZoYwtmH+0gOPNqGr8qr5TQOzOPO7iAyhf4Q/FcR9DM+wYYQv8IfiuI+hmfYMAfI5UMo7o5QI5kpdLdI6SCm/pjnarUtUXkzGaFiV7RPLmvGWWO1405GIKmNv1tEOJc0Up9qC9dNYiwyX+UodjD7otYaQEl6B9SanvNdYw1pr5WuFKKCcxJLAOW1IYU7HjQInIQEgkA2GbUu47Sa+mE+HSVsAcoDORclmLbAEgA6tDLBgS0uBenUl97mj3icpvs4b4ac4GVCidHJAFHrqQwezUMM8MhaqZykX5UA6sPPekIsNNazk73pf/wBdIuS+JEAMnMoioVQUJcO5egBA6iFjDrSYXh+Q5kEiYRzZkkoUNM6RlsTRQqK1akXEFMxWRSmWA+R+t0khlMXtUAizxRwM4qAFtWOUbM4v2O0MzKJSoCYtJNHSQ6ersWPfFaStYaYE0FKuz/hTePVqQkkhJdRqlLV6ivsF4WDiKAAlU0KWRoEuQLqo1OrM8VOJ8VEqp5j8lBI5Q2rVFXeItOLpnJN+VIOpA/6W9H1iKmKxgFGCgf8A677xh8bj1rWFaZnyksMqiAU/+1Q+5hmnjDMlqJ2DU0aJmMVcqYhDl3ICS7adlD+mi1MnDLUMwp3avCE8QNWU1dQ9+xqVHpihiMeSHUaOaE0B67/VE4/TO5L+J4iGJej6Cv8ASK09riqutGLW319phLi8U7l2J9oqWP6pES8c6KnMGr1Yln9EOYaFy2v4yc5FKXL37G2igueCADpTvihOxjn9CIVTQBmJYddzoDG2OLO17jl6tarb9P1tFZIZKHuke2OcUqYDyh63vvFXErJOWwahaxv31jeY7RammT4iXN2aKRLBvT1/CAzt7xpMEbTTV+mHni+m/wC9MEP89P1RmvK081R7vxh94ulvxTBUI/fpuO2NccUXJ9XwQQRqzEEEEAERqkJKgogEixOl7bXPpiSCACI8TIStCkKDpUkpUHIcEMQ4qKGJIIAxPwT8J/wp9fP/ADYPgn4T/hVevn/mxtoIWoGJHin4T/hVevn/AJsep8VPCh/yyvXz/wA2NrBBqHusejxY8MFsOr18/wDMjpPi14aCCMOaf5078yNdBC4Y+j5X2zB8X+AZvIK7p04fVMgHgBgAG8ipvppz+nyj6xp4IXDH0OWXtmEeL/AC0lVN504/XMi1K8D8GnzZTf8AfM96HsEHx4eoOeXsrw3g/h0PlQQ7Gq1kuAwqVPpE44XLZmLf9SvbWsXYIPjx9QcsvZVM8HcMogmW5FjmU4fasV5/ghhF+dKJ/wDJM9+HsEL4sP6z/Bzy9swvwAwBvIOn/Fm6Fx8vcR0PATA/Mn1s3340sEP4sPUHLL2zZ8BMD8yfWzffiH4O+Hu/kC/0076vKNGqgg+PD1Bzy9snM8XHDjeQr1078yOB4s+GgN+zqb6ef+ZGvgh8MfQ55e2MV4rOFm+GV6+f+bHUvxXcLTQYY3f+/nmoBANZnUxsYIfGei5Vjj4r+Gf4dW/9/P8AzI4V4q+FH/llevn/AJsbSCDjBusQfFNwn/Cn18/82D4JeE/4U+vn/mxt4IeiYj4JuE/4U+vn/mxa4b4teGyJqJ0rDlMyWrMhXlpxYjVlTCD3iNbBABBBBABBBB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36" name="Picture 4" descr="http://caminandoporiberia.files.wordpress.com/2011/08/eka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920952" cy="2419963"/>
          </a:xfrm>
          <a:prstGeom prst="rect">
            <a:avLst/>
          </a:prstGeom>
          <a:noFill/>
        </p:spPr>
      </p:pic>
      <p:pic>
        <p:nvPicPr>
          <p:cNvPr id="18438" name="Picture 6" descr="http://www.iberiarural.es/wcms_db_img/800x600/dolmen-rioja-alaves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3849548" cy="2592288"/>
          </a:xfrm>
          <a:prstGeom prst="rect">
            <a:avLst/>
          </a:prstGeom>
          <a:noFill/>
        </p:spPr>
      </p:pic>
      <p:sp>
        <p:nvSpPr>
          <p:cNvPr id="18440" name="AutoShape 8" descr="data:image/jpeg;base64,/9j/4AAQSkZJRgABAQAAAQABAAD/2wCEAAkGBhQSERQUExQWFBUVFxYaGRgYGRwZGBwcGBgcHRoYGhoYHSYeGBsjGRgWHy8gIycpLCwsFx4xNTAqNSYrLCkBCQoKDgwOGg8PGikcHx8pLCksKSwsKSkpKSwpKSwpKSkpKSksKSkpKSkpKSkpKSksKSwsLCksKSwpLCwsLCksLP/AABEIALcBFAMBIgACEQEDEQH/xAAcAAABBQEBAQAAAAAAAAAAAAADAQIEBQYABwj/xAA9EAABAgQEBAQEBAUEAgMBAAABAhEAAyExBBJBUQUiYXEGE4GRMqGxwRRC0fAHI1Ji4RVykvFDghZTsjP/xAAZAQADAQEBAAAAAAAAAAAAAAAAAQIDBAX/xAAlEQACAgEEAgMAAwEAAAAAAAAAAQIRIQMSE1ExQQQUYSIycVL/2gAMAwEAAhEDEQA/APSc2uhtsex1hM8eJcN45Pw7iTOWgf03T7EMPRousJ/ECepwtZDUJS3zo4jti1I86Vo9USqHZjHm8rj8xQdM5ZB/uP7EDOOWo861K6kmNlotmL1q9HphnAXUPUiBDHSyWC0P/uH6x5yuZq49xAvPD3hrQXZD130emDFoKsoWnNs4gwJjzAqfV/WHoxSrOezn9Yb0P0Frvo9AxHGpSCylh9hU/KBDxHIvnPsYwZmEQ9MxxD4Yi5pHo2G4lLmfCtJ9WPsawOZxmUFZSsP6ke41jznzYemfW8L667Hzvo3s7xDKTZRU+w+5hZHH5a/zFJ/uH3EYgT1CpLj0hU40NYe8HCvCFzOz0VK6RwVGDkcZWkMlah0eLCT4oWwCmJ3MQ9GRa14msKoapUZGZ4iW/wAZI6AD5NDz4hmNzFhuAx9YXEx8yNQVQ3PGYl8d1E33MSBxsn86Pl+sHEyXqI0AmQvmRnF+IgLkekcrjvVofEw5EaXzIaZvURmDxUE/GPpA18WSNQe1YfGyXqmr82EM2MwjjT/+Ru8crjpH5x7QcbHyo0xXDSuMhO46tWpPq30iJO4ss3PzMNaLJ5TYzcchLusBusRJviCSlud+wJ9Yx8zFua7RFmT9o0WiiHqm2m+JpID5yegBeK/E+ME/kQondVvYXjKQ1ZMXHRiieSTLkeJZzuVn0pB0eKZoHxE92+0Zha47zo0449C3y7NdL8Wqb4U/OOjKIxF6ax0Lij0G+ZRz0oD6RHRiUuWUx6hn9dYjrmXc7/WI861CI8ZHrtFmFqd0quoE7dR094sZeLBo7dz+kZNOJIBe3R4SVxVlEEkjQ/rGilKPhkOCkbRKho0OVMAvGWkcUcOC/aJ2G40aVPqI3j8mXswegvWC6Cq0EFlrbvFdM4yhAdRBOwFYr8R4sFGlt1v8njRfJT9EfWfZp5WNO8GmcQa5AJ3I+8YZfGVr3AP7tECfjCdIl/I6RS+P2zcr4khJ5piR6/pCq41LY89IwHnG+VPX9vCoxageh6NEPWkzSOhFeTZHjyEqYuAddxElfHZQyjM2YEgsWpGAmrKgzmln2giFuACHIYgu1KuIFrSG9CDPSpGOSoAhYIIBBeJKMSB8QJG4tHmmFxn8sIahap2frEvAeIFyCEhQUgs6VDMBXQ6HtGkdfsxl8f8A5Z6OiYFCjB7D9YesEM4+8Z3g3iqSsnOpMlWlyDvlJon1i9lzkrDpU43Knfud6xpyREtJnTMM4Cmbr/iGzMM4GvUU93jpikjmzIpoxN9qQP8A1R6EFQPSkHIieJhJEsJIJtW7QRU0E0PaIxm8z8qepS5+QoYMMRSqhWzOPmQ0PkQcbRIMoNzGvyhwwiTrtR/tERROqgH6wZbKSMxVy6tpsDt3id67DY+hy8K/wl+8B8hRDhj019tYQpAByKduob6Q+WA1XB3Bp9IveTxX6BlCmdrfv0gJXBsTx+QEGpWoWGWp+7dTCcO8QYZZUlfIaMEpK9HIJoBEfYRf1mCUXtDCnVj7RIx/HsOleVJdLsGD6bihgCOLoPw1BoA+oFaaND+whfWd0AWuBlXeDTsagliA4FoijicsBwGu9KxL+VEtfFkx2QmwJhPJV0EDmcWpy1L2v9TtCz+KJXLqDswDn/rWJ+034RoviL2xROT/AFB9Y6KMrUSSzOekdB9iQvrQM1iEOXKiR7awqJiU2uSzXhgWK1Brv+pgGVZ+FKjVwwJHyEcrpHYk26JxnpIpSIM8ekGkcGnrqJMw90qA7xYp8M4kgNIUOpIH1MQ2ux7WikkzSggp9dolqx6gcyRba3asaLCeBVljMmoT/aBmIfewf3i1HgXDMAVrN9QHPtGT1YorZb8GIVj85dSR8xBJOQm3zrGxm+BMPoqZS5dx9Ib/APA0AumYod0Oa9QRCWvET0zMKLAmtNKxVqmVc/WPRZfgyQaLmTCejJH0MGR4CwYLlK1HYrLU7AQ/sRQ1pnnL2qCS93iUcOC5zF7UA+5ePUZXDMMhskmSLf8AjST6u8Sml6hLf7QBEP5K6HxHkwQlgAXsVN9T0iNOWC5B1tX7x6xieHYVVJkqWX/tqdvhiIOC4dDBOHlj0KvmqBfJ/A4f08ykzASzbN7wSbIKQklr21600YR6qnBy01TLQKCyUJghKRdKT3A9rRP2fwXF+nkCiC3SjRKw/G5ktICVKDPrTT00j0+fhpRoqXLWDoUj5UEVeK8KYVZYS8hLnkJDNehcRcfkr/AekVWB8XS1sJqCk6EVTXcXvF7J4yhT5VWBtRorFeCpIIKVrIFcoyn3YfWJ8rwxIKwQJjAMUlQL3soJpe0X9iJnxMdI44RdExSa8z19ofisdImAOkr2CkkAWNYYngQQV5Fs+VkqdTM7kmhU/ekIOBKP/kNTokk9hmVZ3iueFCem7IE3jiFE5uaugt/gGJx42kUSXNPXp0iDh/Ba8xImBXcMAP8AleDnw0oMyt7jLBzwrLBaUhJPGcyy8tTCpU4R7tb/ADCYjiqikod+apGxqkObn9IIvwqtQUoFILMSp2L2JIoHgMzwniClwqUKt8bVbRw1h9YXNeEyuN9FNOxSiXIKmFCobAsTTaK+bMWFZg4BBoC71i7HApykAJXLmO9cxLsogsWqHHsXtEVXhLFAOUJSBatPQAEm8NSVhsa9EHh3ElJLVykuRlLbsHc7VMXuEmrWlShlSHBJcAgPVhrpaI/CvCGKKikZUChK8yQkP0LKOtAHiRxLwrPlZimbJmICXKkKZLAtRCqgvRo1c41hk8bu6G8VZIdCkr6h+5BbW+94ql4/kJO75R8Qc6P2rFmngc+rSwAoVdQD+hZqtEVPhuczeSzHMKg+l6QR29j/AJEFc4v0CVEkBtL3gUjGqBKkAMRqDXr1i1n8ExBBdALigdLtfQ6HeAo4HPKSPLUSaUY0A3sAdoN0bwwpjMNjSRu1HCzt/thYjyeHT0uPw6gx0AIsNdY6Ha7J2mnkgpdkywHoyQPm2sHVMVrS4Z3HtAAkku4yg0p9BQCJCUkOpRBez09GqCfWPPkdGREU1Yp2H3MEloJDZTRRqVOSDc3hkpDn8z6UpuauG9Y7DzFLDgX307sWfpEtP2UPKg4DFwdHH/KlYlIVfKzQFSVB6vZstb9dIWUlVMwUdswYjtuOsQ0FskZqOT+/rHZ9fsW9mgKVrBsBtWp7w+ZMOxCtGIP1EKh4DTZzAUBJs1j7wxUwuS4b2b9YGScjfErrSnUWgsnEEOAMvpT0CbQBuQhKgzBIfXU7WEOQgqplzdNB6NDRiKipBHVn9ILKWXzNt+9DCBNCpzaigFGhqVkB1MA9DVX0hpkLUXS1jmf9SftCJKXykvbUp+f+IdWUF80NUEeg970ELmGzCz39KUhZYcuAwH9SSH7AhyOoh8xCykgKYPZy3UsKfeJACuUlg4d9SzD9IQLSEMECmyt9evpD8PhVAO6QBe3vWxhgKgbE+gb/AJWhiyIrMlITmA+jfWCKTmDHNfRmt3hVJSBep6j9mOKU3UCetx7aNCYJBESz3ewoBCBDXBoafqIEDT4XOh6dmgkjEKLZico0D2pbSBIYRKnJT2aj/pCqmABrnr/kQCZjFUZNqGr07ih7QzFYhZZiAHP+KAGHRW70HxJz0L5SQSHuRrU/SHZqKJL0s1+l2iOvEKAD63y1I92h2OxxmICQQjKUkZRzAhgcx/MFDM4NIaQm0Nk4pmLkaZQ9PdgHgqMOUoBoE0YAuQ9LAW7mGJBqRV96k9YBv8QIIsafOAVk3D4ArqGJ1csw6lvpEczUJmKl5wpSGcJ0cfVt4ekhQp1hn4VIqFPrR/mIpONCr2gi5SlEnMkNe3T5vCIlTFBxmIFX+sJLT/sI6trCzVzAkkAGzAM3zpApYodLyx8tExJsJgJfKoMKaOloiEHmBEtFSWSklXQO4BaGpmrcl6jqX/SGrxFRnJBsOw3cQ8g6YRCSHYluoI06GOjhl0Q/W33joMk0ismlSFAqUCggJylKitSnNQU2AginLJ60ykA0OmYuOsCwuHmgnOU3NUAk9jS8GnygxzOAzHmyP0JFW3jRrOSdwyZJzsRXKaczCzHMUh1diYX8VlBFwBzFKSJaT8m9HhMLhJSGaTKSOn6m/eJayCKFCQXoxr+sKQr6K3HPMUkOhSUpcArOXuyRlLXq5DRKw8hbOLaFyS3RvpEtGQJrUXbTuzNBcPhysghB1qK0HYsIlv8ACqbBhRDF261/RzBJmLQEsfMWslgwCUBruSXMHxuCWkZyFBIo6fpS3eK5ONCkkoyzGFwQqvpzDXTSJSfQN0SZclahQBN7kKetD0YQplZWDhX9RLe9BEVOIKjUbu4OmlQIlLkFQYFQp+UN84KYJ/g8KTogEE6kADrWDBKA7AAaF9ab3iqncKUqipnK4sTmp/c9NKCJiTap9n13JMJrodkjMyS16tUOOrC8MmomUyq8pPKTlAzEDQlRq9zSOMhJL8xLNQt9oTzMv9o3zOfpEjFmLJJEsXqSoEg9wnpDp+VLO+Yf0gn5ZYErEsCAovuXhmRaiGGZ9W+UHgNweYpy7qYaVf2tCTsSgi7m7KqB9ICpBBLlXVks3vDkSktUvTVoQb36Bomk2EvqUisHn4rIAwBJqa/aBTJSBUgnoGhspaGdlsdvu4pASrCS8epYOZIFmBqH6Md4eEp1f3LV6VpDkYdCmy3sHu59NYvZHB5SJOYozFlHnLBgbgdWLbxTLUZMzpygvvo5a3aEOLB/KT0entBcVKR560hTrCZaloADS3FEBmFq7wNbAMHSdHDt7Xh4MpJ2DlzC9T2GV294Oli9FD+6gH7rHIw6m+P2/wA2hPJIZ1qMItfo/wAsM5LjQH/EME5IskbUY/OHSg4ZX1p6wOdhkEMlIS24zOOyqO+sJAD80OaHvT9tBZYCdQ7bN9YUoJolgwoEsC3WsQzgFJcpzOdb/V4eBNVkkKVWnyEckg/lHUvZoYqUtuanc/asJIBPwEXvQO19IdArsOoJGpH77WhZWIT76hO8MKiCxAelSQl/UmALxgcJDkmjJrX/ANYe1su6LCWlhR/+PSEgGHSsCoX6hQNtmjoNrDcYbHYTFKcCYrcVygHW3SHcLk4iWvN5jKpXM+jaU93izxM6WglyCXNEh7XqDEdGMSs0SfUsR8jHa5t+jkuQfiK5q5YSqbQXYEDmJJJaqiaB9hCSsPMBCjMVlyAMRRRA+Jjb2rEafw9Cy4CyWuTyj0DF+tIlS+CzVIPk/wApMt1qU5Uco3eja0eJbVDyyww+ZQYgKB7J+tITFYxUtWbMd2Sp7G7O1yOkReHcTkzMwE1JysSSCL/0uK1baNpwjDJXhckopTMmTWKyH5WJCjY0NQIyWHk1irwUyD52HmzJiZiJiSlDKLqAW6uVAoCWFbtsIreD8XRMwfnFAE4JmjQJUUF89K1BKWg/inHowS5uFLLVNkhfmBR+MIIqCXckUq9Yw/h7ipRImy0oUtai6CKBNCCSTauX2jVwbVlYTo1fH+Or/wBPlzUEyzPYAgu7TJjsbpOVCbbxhsRxieui5swgaZjr6xq/GBKeH4OWoZfLlyjQuCV+c9NKJB6vGFWuNtOK2mc7ujeeDJhGEWqjImF3UxDsQ7mz+kaLBpmrJKyhTnlytbZ3Y16R5FhseuWvOgsbbhtiI03BfFM1KguXJKpiCFAuSgEFwcnfrHPPTzgrKN3iJ6EqyLmgHmGV9UllAMwcQeRIQQ+bKAzZuu8YnAYGetlz5aGzZgFJYgkvYJ1UXu8XfEZilMBncsQWcJI1APru20Zy01aSY98fZcqmS1ozSpgmrA+BCkoJrq9hfSAzMXOloCiJYG3nFxuCSMpPV4o8FhSlQWo2FN67+tbRbz1hQDpzMAxd9dB94mVL9KWomsBU4jMM5Zi1HzKJNkgD4j7xTyfEYOK8rKVJYOpBzZVEVSsMxY0prF1Jxi0sqU6VMa0LdgBR7PFLgeA5MQqcCUZ82ZI+GpvsGO28THbTZO40hli5/wDyX+RgM7hgmMjmD0Z8rPvZmvB0zFJDks1gKn994jYjGFanzKAIZQehGttesRE0aikSMFLRLxkqUCVhxmXoDlzJQHcrJQCSdPWJHiHiy505EmSpISuaiUVF0h3daUtUhIZJLgcwArGexOIV5ksS0mXKlZsoDZ8zfGVnp7vGgTxPDoQBLlgZAjICCahySo6nOynuS5jWldoIulQuOmyZapST5chUxczNfMESwSA+qitSd6qI0iFK4shecIWgKQcqgSxfeps0RsbPlzQubPPOJa0SkNQIFaPTzFKaujRl+HeH5k+evETUJKj8EuhA/pfcBLCKcItW3kTlnBrJKp6lFgFg7VHuIVaFPUtWzgCE4Xxf8Lg1ecCCCohLF1lSmAA0tppGVxHH8XiMQZiEHKLA8oYCwa9Sd4njteSZfpqQgPYv0rHGt36PEaWlagCrlNLn3vFlwnhwUQtaz5QqSkFRU+iQKq7iMqEv8I6ZBWQEVVblDntT91idiuDTJSUrmZQCQK0IJoARuSzd4vcFwYArWmZ5MmuZTfziGqCpQyywOgdxe0Y/x1xVCkSkpzeSiZUVzFISXmqJ5lEHKoHWsVFW9prs2q2Sp0vNRKkjsTAVYNYI/OA1nFPSIOC4iFoCkTEzLE5SSx1HNUesSpc0nX5tA4tESmh2Jlp0RUbubaxCnYZSq5Ra+tos5U1gxYv6wRc1LUDfOHGTiDSl7KiWickACZMYaZzTpeOizlqpqf32jofIxcf6UasAkbJTWwL12YwsnCSwXCXqGUWHvtXQmBTb8xqTYO3ta0LiJRWwDsNBvv36xrl+WZqiVJxctMxNErKSNXR2J3iaeJMcTMWSoFBDAM2VJQC2gJIDN1ikmYbKAfzB+UVsLl2cgfXWHyeLgSl+YeWY6SbvRqG5YlPtFKKLraeaqpGn8MfxAmYUZVJ8xFG5mUlgRyqY76iKTFYFS5i/LSVJzEAi1O8N/wBGmAgNf5d46tt4FaRp/EOI/wBQ8qbLTlLLC8xDgPy1FSWeJnBuE+XLmqmYgkITmZuXMEkhJJNKsKV6RnOHcBnAFaV+Ww0JftSN/wAJ4OfwpnT1DykJNSQFTS4yoSm/Mqmc0DwTqMUSnudeSkVL/HS0lQORCUpBPIKZiKmhrMWB2h//AMLkJLqOa9FKP2aIPjrxCZhRhUITKlygCtKLGaQMzl65fhHYxAwXHmSpCwTytL5rGlDmdxEPSk42sEt0aNHhuQn4UJLXo+u50i5wWCaiQUiopRva8Z7BS5jAuw6MX7tF2qesIYn67+8cmpGSFCSfkKcGAqrte5P779Id5fxUNm/6iqGa+ZXuz6CnqYl+YWy5g4+Ik0Hc/aJplWmPlyHfk2ro2+8GRLZNEqUQOnp03iGmcSU3Z6XqB00pBUYpQICR8WpapD06d4VMI7STMBysC37+kEkrY1f7E/e8Q508ZkpWSSxok01qfWHYZINUhTlr70DgH0g2VkduyQpLliQQ1fvSElTUJDpHSkScZgVy0KmrTlQm5UWFWq3Uke4iMXBZJoxL6Nu8LawcqYpQVAO7k2sPdtIg4jDqGuv7PWJ0tZILKBcOCG+Rc7wpkA3YAbkw1aE8kXAjWYXPQA/IliRF+ni8pKGlJUFEsCWzENW1GNmiAMOAHBFLdWhhbS/79BaDdRorRAxImkh+dy5fK4GgdhbSJ2GxpArlBo9ADTr+kdKkgqu16PV32hV4YO4UDsDc71+cQ3Y/5N2is45NmrVypSUgAklTX+K+nZ42uGmJEtB+BASkizAM9Go3aIPBeFGYokstAqARcmybVF4TxJwgpAmSRkSGMxLuE3dYFqUcbB9I2j/UujuL8TSpCGUTJ5lFnOcigoLgVPcjaMPxtCZpeY5Z1JQKvYEqOvKabRcfgFvzKUoMAw+EN+X9/eI0xSZZYFlEWNCWqQeg2hRpeCZSdZMvP4UPMSJSFJ3yLAZrOvWgc0jRYJWQAZytw7qLq6AFobnDl/3q8HkBJDdaH9RFtt4MW1YQzC9770h5CtDr/wBmGTZBcZT7lvvDfLUQ1f2YnCJtolyyo6x0NkO1QoekdBgW5mfeY9UUYk5VC+3+Yl4HCTVAlQ8ohjU52HpFshKUOaWL6+51hEys6g9dcrsDoA9BeLlO8I1jCsmf4xi0S5/lBZnBKASsOHUosU5QHfWu8Gm4EAJUuU6QQRYlyNQQ4UbteNLw/hKM2dCZSJwoygx/tILnUkP36QmP4TNzHlALJKk5fhIvzFnSqtDaHuWEU4tmXmEJHJQemtz3gCMMVGgSlmuCpVLuSf8AqNFN4ElQUUHKGKsmVqs7BxYizPe8VEqQQoFYUkvmyqYpYB2p/U3zi4TxgylpsJKPkmWtYcE8qGBc6KUHon96RJxni1BmpExxkKV5Sls4TUIYUy0Zu8U07DqU5zHM6jUu5vrUM0N4nhFTZaQXzF8hpUjR2taNFO2mylGlSMriJ+dallnUVKIG5UTT3h2HP8xNWqK7VhhSXL3er7iFI1aOhztUZvyejYXDhILKUXBd9OgBG8OViAO5DttVjX01hnh/G+dLQtbB+U9wWPpSJ8/DSpgopIANVGzPoB8R0AtHnOTctrL2WrIEuYCCcyWqW2YgB1ENqYcZ6UJYFJN1HXN2U9LRE4hPlYcZStSgrmy5TyqGhALUc9YJw/HInpCgACQ1v6Tck0c/aKkqVkK0FRLJ5mFB3vbT5RKStzQMKM4rXpHeWAA7kHmNRtT1PyhFqy1AZ3y0IcsSQD0BJoYzvIKI5OHDuTmtQUpTa2sajwjw8CYZhDtR3zNyvR9aAesYjBTFrQeRaCFH4ga1YFL1ru1I9O8O4AyMJLlzj/MmEqOWrKUAcp7WJ7wZTN9NWB8X4WZNwk3y05pkxCAhJLglRYuKuChJPtHmXh3HqmIIyeWUqJSggnkUTlDquAQR/wCsetcPWSlc9RaVRKEg2lpJJWrNckg1GkeLcZ8XCbxXz5ZySswQKfEhJbMRpmPM0axtpj1Y4s1+HPo2ob930h6JCjUtzKNq+pGkMkYxKrMwoHFH1JbrvEXGYxSfzBwdhWhbs0Y7mTsqNsnLw+Yh1ZWJt9dmgJQKDOzatelYiSeJFQ+FzW3a2xrEzDKmqUEpTVXKLXNBXStYhqQk0/AWVg3Yl62699YknlI5cxNAAkXNAA51NIHxeSwmBOZQkHLPUoj+rLnlpeqApgSftFnwGRL/AJM0POKlEMiyFpH5nZmpU0OjiFK41uN4K3SL9GGmISlIlqBSkLKs6UurNVBFWoQQagwPxXxEjCTiiUVrMpXJQu4ZV+hPWJaUGUFlUxS0TF5klV0uA6XvlcOBo5jEeMv4jyJKFplETFmgSD8JB1UDpf1EXptvFGk0lkzXgzjC14ciYgqyZk+YVs2VIIzB3LO3btFlIwZUrmqQCXSXTa1Q+1t4p/C61TZCpiigKmTFL0AHKEuRY1FvWLNWdIU60FTAj+YA5c67dBFTVydGSkqyLKwKFq5W1DuzN0LGJg4EkAOpL7AvEXAqZbujN0UCfQA23if+LNRRmFQoFuhYNEPcSlB+TpfCGIc3BNx6MIq5hZRDKGXUj27vFkcQFMFKDhi5Y0HU6RV4zC+YCHBFGD2Y6MYI+chKMawdLzNc/OOgcmQpmexNOanZtI6KwZbULNms70Bfr94BMnKYsoFmpYHrs9TSIuL4j+UOGc0FttawFM1w+lSXqejvSNlH8IcvZYLxeTkQRmJKmIBNAWNA4HV/pFuPFyssqWshanFFV2+EGu94yRXlJITXUs7DZ6jR26xGmSQsuaZXLhwr0bT0iuNMpa1HoeF4jLnCYJRBnocCWpRyrtVyKDtFdxXhS1VmJQg5C4RWoIt0uXjKyCpKSuWSK0SAUsdVbs0bTh+OVNwyJpDrykcwYqUCQ7m4tELTSeC46u4go4eElLozFDOXq4cF93Saw2fw2UTMAWUhKqZgwtQpo9S4/Yi04WoZ3KfjScz/ANVUuf7aP3gWGUFkrCSoFKG5WUolJsDS6Enp7M3gpHnPijhikLE0pUETBQlJD5aE++8UyVu8ewJwwEsrX5hloJBQoFOYKGZlA6UPel48dxWIKlKUfzEn309mjaDwZuJf+GON+UvKpjLWbn8qtD23GsbzheC8wKJUWSbMKbgA9I8w8OcGXi53lILAAqWalkpbMoJFVEPYR7Jhky5SRKCjQiqg5ZQBL7mqffYRlOK3WhpNGc8XcEP4dS0Aug8wFiCz9taj7xQ+DZYUlQUojKQQHpzBiS97CN7i5QXImynqqXMdjXkHMAOobm0I6x4vNxqkjkUUks7FoMyi0El/JHpyOGpBBqp9wDbUND50ghRZJNy/xVI/pFLAB+seWyeJTiwEyYSWAAUrXQAGNHgeBcSKilpstkha1TF5EoSXZUwqPK7WMZvSfYbT0PgmG8ydLcjJdQ/MQkOewLM1I3GJrNLCvSmpSEvs5duhjz7+F4mZp5mThOaWQgOCkEKDlJLFTh7aR6VMlggTnU4CCLs7O96u8RW030/Blv4rcS/D4AypZyeYUywkUZL8wG1B848BnmtNPt/1Hqf8buK5lYaW1cq5hY6khIHplMeVT1MnvHRD+pjqu50ehompyIWo5DMlpUylNcOSEggCsIcfJJAXNlg3u9G3Dt6xkvB/BvxWKky1hSkqVzMWIQkOpibUp6xuuMcH4bhJqU+UcxNBMK5hcXGUUUnq2oHbOUEnkW1sNw+WkAFKga3BGX0VqzRrvBuEK5uYgMhLu/5nIScvZ6xiE/xCwsoESsOm5ZISlKKDle5P+4M0WXAvHxw+ExeOyICp0xMvDyirSWnnUB/SFKBNnMRxt+TSFRfkj+LOKy5PEMUgz8qFLTnAukKSnzEjRiFK0MYvEeIl4PFJMicVhBTnYkImNSoBYlmH/rSM9xHHqmTFLWSpaiSond4hrmPHRSUaJ92j0rxd/E8TcOiVh8wUoPMV/S4YoHXrHm8yboIY8cEOWESkoqkU3bth5Epa/hq2jj5AmDHhs7/6pln+E29rQBGDXohR/wDU/pE7CSsSmqBOS22Yft9o0iyWR5eCmiolrHUJP1Eavw9PnlJTNCqEFJVQkNZjUxVy+KY17LUaXQ5EXvAuITZy8s6QwvnSjKAw1GpMJ+MmUrolLxBPxt6gOOwakScLiFEXBOmnY0hMRhat9Oz16wkuUL+laB2aoaojP+JG6SHq4hUua/7m+kdDRg0G4+Q/SOhUg3sok4XKeUEkn2AvQdIKVEblzTQdXhmbMSKliQztV9a1HSJKMOT2e56WpY9Y1csEA0yc3LVumlbdosPwqEo56GwYkVetBZ4EiSEh83NqdSfsNIkTKuAParj11jBspIClQBS50Zg9Ra50HWJmJ8QqlshIcJsk1FSNQdOgrWK5aAk1F93/AG0AmLSC6WcE8zOADdiaEttFLyCbROk+IVJWCyQSwJDgsBYaOA/cqeLTCeI0mZLCUu6iNr/nChoBy5dRGUXMc0JFAN65bUpppvDFGuVksyQE5aAD4lO9CSD3jSlQlqtGrnccSUrlzFKzEMxBtpdzQEPHmM3ArUQEh9Axe2t3EabyAtRUFOFPU6sLEO/zq0E/BNlCSwyl9NdS7+kTuSL5H0W/8OJSZGGn52lzZkxKUqLAsACzkPlzX0oIdicfLStczOStagOUKsGGZKQGLMbkDpGfmSVrV/8A0yt9epguMmkIFCMxPMaBg4b/AKgyXyW6NsOOyl4eZ5SmmeVMISQyiFpLhrMTpvHk03gc96oNKXBttvGv4WhJTmRozqoSwLt0Iu9nvFvg5cqWqZOnfzTJCVIkgj+ZzAAdEjM/Vh1hJ06Hus7wNw2VhJODniWlc/ETVIzqqZYSlajkSaBQyAP1h/j/AIhNVgyEolplqmJVNWFDMvKBkCmvVQYCnKqKD8QsrEyYpSQmYsy0IZpZW/LT+0NWzVgnFeKedLVKWw8wpIamUpLlTNsANPrBWbK3p4MphOOrlrQUEp8tZUCNXuCNQQG9Y+mfDfGZWKwkqagjmSkqSKsW5kt0It0EfPsjgMlKqZ5mUvYEGoZ9tY0eC4muQE+ScjAZQASM2ygN7ekKSTCOooYKb+KOPK+ITRUJlMhPXUltHKiWjGTZzxrOL8LVip0zETJmXOoqXyszmuUapSKPEMeEwQ4mOK16jTZ6PFtpKibjdsm/wy4gmVjUFRYFE0F2ryEhNaByIg+IeNrm4uZiCp1ZilKk0ASkMAOgTr3i54ZwSRImJKg6xmbMeWqaE0IcbQdPCEJICUjKAHLAqJZ3e9dukTyIG1VJmMw8lc0hEpJJP7vGm4pwHELlyZHmICZKcoSHCQVkqKnAq5Jc70jQ4CflfKEghIDMBQmujt0eFmIz8oVlL8pA7FnNdTEPUdlJRSwY+Z4HUEp5wVKJs5Sw2o6t6QiPAq3H8xJrUgZuU2NL7NeNv5KcoSmlwKqJBdz737QzDSAg8ooxcsL9K2dzE8jKZgsR4XZLpmBR0BDOK1+UTuB+FOZK5i3ZlZUVJ6PpGtVgUg0DA65R9WoH+kN8pIAyBgAzm3+e0VyNolnSyECjM9RW+w1hkyeHNFVch6Cl+8MSCSSQTXla4at+tdYSTzpJYlrh6s7EkPSIRm2zkYg0SlTqLsLCnXWHyMUpq1JFndmpeBTJtTlJUHIprpbTsa0hqQyapHNc2Ae0aVZi20GMwkh+UbkdhDPxF6vtfSjjtCqVmBozM2xZNWs8RUT3BZw+5s5L00JaEkJyZZSpjimYhyxAv1t+2jogyEuHGe/5TSFiqRVMfLw6QSxcFybuz6/YwiZqlFKGCUqJCaM4Te1Q+5iNiMZmU5Iyih7AWYGtqUaGCcSE1IzOLsR6dRDkjVUTF4pCVfE5DsGDGrEhjYQydjglVTmHQ06lyLPesV80pdhUBOn5Qlr2Y/pBkyXuRqXfpR9ojaJv0AmpWuoLEJdySw6dS0BEhSn3ALFv+m0iy8kjKKFhUnbZk30rCTJ9HyjQbs5AYB6ONYe6iGivlyJgQRypU5rmerUqzCBYHAEBSlDOosGKiEitSGvTez2i6lAEFyFKCmGzgFxRxQR0zNTI+SupYtYOQyevaDexpECbJUiW+U/1WdwRy1jlT1qSGGZSrpUwUMpdnamltotE4XlDlQKjb4mdv1LCBIyAADMQWFSHdRIKi20RYbSKcKFEZZYzOVqNSOagFdAdoFjcEuYkolrCUOAv+pWtdMjgVfX0iyxKjysXACicrtcULi1IAZgSrKxSl7jmUo3bK7vYM0O2NWnZI4XgVJBSrJVwlKEkBO9Xcwb/AEvVSjmDuQ9jalat2vpBsLiDZqoNQzOdcztDP9QBNHoz6XGgHpTpE3KzV00Vc5ACTLQkkKNz0VUAPWhbSAkgBhmVlJS5CUnN9gA2usGxYWwoatQV/M9Xtdz9Yk+HfCeJmlSpICkJSfMUr4eYVD3zMAaD/OyqjPDdCIlhCLLXnYliFV6FJZtPS0N/CkMxIWohstGzWII66xOk+E/w7hE5E3zAk0zcvWgZ3e5hmKwolqZRCSqleUljoNLnQxLtBghTEsEguWNA5KaDLUnrpBMQgC4ZJZg9AAKqb3q+sKpZzApHIAlmsX1D0+LXUQxecupjy7uHfQtoL+ohWQymx/G5gVly5mNkg0y1FRfSL9E8rAUQEhhQJy/lcuLE1v1gSJxlJJSlOcFJdy1xmLOxdJIEPkjOM4CSNQCyQKZampd9NGeJYNr0EmKIWtRo4IFr9DD8PiM2UksQxDNv1tACCpqhIcg9w7qPSm0RwCFZq0ZhSgejZaks7vZ4SyK6LaYf7hzNp7k9OsHEkXzUaoD3H5mEV8tZSMrVLVozvUVt2MJh1B8gIc0qdLuz19drQUa8iJqCGod2Bvf3SaQpnh2ZyTQ0DWtpEbD48JS7EbZkvV2tr6wRSiAC+UB6NVq6Xr6QmhrUQpJzGts3pXpe8DmIKPhCdnBcAA3INzBTgzXcMACKkCun23gYXYhxWlidhr9YEJsjplMXCUlbNsSQ9H27iHYSSpYS4y5SbkNTWkSQSUlTBIBADA5q3NHAIo4ga15f7a2fQ2ekaoyobipZBynQukixf0pERJU9SwLudXflcEWFYkTFkUdjV6db7mIk5ZUoEKF6irGlKNSukBLQ9MgpJYkgl+UgAOBTqYWByFsGdIOrBRc7x0MumRJWDUCpTXd7UzFg1anSsTJODZJp2Jba5q8dHQSbADLRnLhHKn8zjWquUkuX3ifI4SpyqY5CjYEOXs9Lg6v+sLHREmUkJih5UtSmSZmXMmXWqQ1SaJFHoHiBgsQVnMRkCmOVgaaNlOvUx0dF0ttlSJchRSPhapymmorQHaFnIVMBFRy70ZmJ6G4De8JHRmQgqlZZbjNl5WcuSFfDWppS8Bmkg5EhiLm9SWLBw7VNY6Og9jkCUspyAOSv81BtYA0FN4hnCFOcJlAqJ+NSzrSgTbaOjo0SFLBNXnAFtym4DH4Q5L97wzC3UAkuC5r076R0dCIsnDClKTckFwkEAbOVXLR6twlpeEVIlgOlCunMzEjpmPyjo6IeMnTonl/EuI/hOGS5YcrnT5xelfLOWvR6NGLXPnFZJqpRIPw2VUCvVuzR0dG1kyQTCysSkqlhYDgKzC4BDnKPtSL/ABc2cuVIyFgDkLs6mAVm1ZmrVyekdHRnJjXgOuVMTJBUEqLKSM2pLB6Got8W0JIUUJRnHxsQLgJJrr3p2jo6I7M2SkIWCoJSWSCSeXKXc0D+lYh4mTMBKlEIUBXlFmdwz7NvHR0OJMkhyFAlIANfzUclzW76mHHDKbmcHNlJDEsAT9OsdHRXohoaZC6gj4g4Y7XN6UFoXCl6MappXUV3pQmOjoPQiRLmkLq3ppSvcdIVlBqVVYlre/SOjoheTRPAkwlATmS2Zl0ILhVAS+zPvSOmShUKqS4APrVwekdHRZXl0MnTS7C1b7C7DSkMmSiWcM7jRnHaOjoCH5By8KpgwP8Ayjo6Og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42" name="AutoShape 10" descr="data:image/jpeg;base64,/9j/4AAQSkZJRgABAQAAAQABAAD/2wCEAAkGBhQSERQUExQWFBUVFxYaGRgYGRwZGBwcGBgcHRoYGhoYHSYeGBsjGRgWHy8gIycpLCwsFx4xNTAqNSYrLCkBCQoKDgwOGg8PGikcHx8pLCksKSwsKSkpKSwpKSwpKSkpKSksKSkpKSkpKSkpKSksKSwsLCksKSwpLCwsLCksLP/AABEIALcBFAMBIgACEQEDEQH/xAAcAAABBQEBAQAAAAAAAAAAAAADAQIEBQYABwj/xAA9EAABAgQEBAQEBAUEAgMBAAABAhEAAyExBBJBUQUiYXEGE4GRMqGxwRRC0fAHI1Ji4RVykvFDghZTsjP/xAAZAQADAQEBAAAAAAAAAAAAAAAAAQIDBAX/xAAlEQACAgEEAgMAAwEAAAAAAAAAAQIRIQMSE1ExQQQUYSIycVL/2gAMAwEAAhEDEQA/APSc2uhtsex1hM8eJcN45Pw7iTOWgf03T7EMPRousJ/ECepwtZDUJS3zo4jti1I86Vo9USqHZjHm8rj8xQdM5ZB/uP7EDOOWo861K6kmNlotmL1q9HphnAXUPUiBDHSyWC0P/uH6x5yuZq49xAvPD3hrQXZD130emDFoKsoWnNs4gwJjzAqfV/WHoxSrOezn9Yb0P0Frvo9AxHGpSCylh9hU/KBDxHIvnPsYwZmEQ9MxxD4Yi5pHo2G4lLmfCtJ9WPsawOZxmUFZSsP6ke41jznzYemfW8L667Hzvo3s7xDKTZRU+w+5hZHH5a/zFJ/uH3EYgT1CpLj0hU40NYe8HCvCFzOz0VK6RwVGDkcZWkMlah0eLCT4oWwCmJ3MQ9GRa14msKoapUZGZ4iW/wAZI6AD5NDz4hmNzFhuAx9YXEx8yNQVQ3PGYl8d1E33MSBxsn86Pl+sHEyXqI0AmQvmRnF+IgLkekcrjvVofEw5EaXzIaZvURmDxUE/GPpA18WSNQe1YfGyXqmr82EM2MwjjT/+Ru8crjpH5x7QcbHyo0xXDSuMhO46tWpPq30iJO4ss3PzMNaLJ5TYzcchLusBusRJviCSlud+wJ9Yx8zFua7RFmT9o0WiiHqm2m+JpID5yegBeK/E+ME/kQondVvYXjKQ1ZMXHRiieSTLkeJZzuVn0pB0eKZoHxE92+0Zha47zo0449C3y7NdL8Wqb4U/OOjKIxF6ax0Lij0G+ZRz0oD6RHRiUuWUx6hn9dYjrmXc7/WI861CI8ZHrtFmFqd0quoE7dR094sZeLBo7dz+kZNOJIBe3R4SVxVlEEkjQ/rGilKPhkOCkbRKho0OVMAvGWkcUcOC/aJ2G40aVPqI3j8mXswegvWC6Cq0EFlrbvFdM4yhAdRBOwFYr8R4sFGlt1v8njRfJT9EfWfZp5WNO8GmcQa5AJ3I+8YZfGVr3AP7tECfjCdIl/I6RS+P2zcr4khJ5piR6/pCq41LY89IwHnG+VPX9vCoxageh6NEPWkzSOhFeTZHjyEqYuAddxElfHZQyjM2YEgsWpGAmrKgzmln2giFuACHIYgu1KuIFrSG9CDPSpGOSoAhYIIBBeJKMSB8QJG4tHmmFxn8sIahap2frEvAeIFyCEhQUgs6VDMBXQ6HtGkdfsxl8f8A5Z6OiYFCjB7D9YesEM4+8Z3g3iqSsnOpMlWlyDvlJon1i9lzkrDpU43Knfud6xpyREtJnTMM4Cmbr/iGzMM4GvUU93jpikjmzIpoxN9qQP8A1R6EFQPSkHIieJhJEsJIJtW7QRU0E0PaIxm8z8qepS5+QoYMMRSqhWzOPmQ0PkQcbRIMoNzGvyhwwiTrtR/tERROqgH6wZbKSMxVy6tpsDt3id67DY+hy8K/wl+8B8hRDhj019tYQpAByKduob6Q+WA1XB3Bp9IveTxX6BlCmdrfv0gJXBsTx+QEGpWoWGWp+7dTCcO8QYZZUlfIaMEpK9HIJoBEfYRf1mCUXtDCnVj7RIx/HsOleVJdLsGD6bihgCOLoPw1BoA+oFaaND+whfWd0AWuBlXeDTsagliA4FoijicsBwGu9KxL+VEtfFkx2QmwJhPJV0EDmcWpy1L2v9TtCz+KJXLqDswDn/rWJ+034RoviL2xROT/AFB9Y6KMrUSSzOekdB9iQvrQM1iEOXKiR7awqJiU2uSzXhgWK1Brv+pgGVZ+FKjVwwJHyEcrpHYk26JxnpIpSIM8ekGkcGnrqJMw90qA7xYp8M4kgNIUOpIH1MQ2ux7WikkzSggp9dolqx6gcyRba3asaLCeBVljMmoT/aBmIfewf3i1HgXDMAVrN9QHPtGT1YorZb8GIVj85dSR8xBJOQm3zrGxm+BMPoqZS5dx9Ib/APA0AumYod0Oa9QRCWvET0zMKLAmtNKxVqmVc/WPRZfgyQaLmTCejJH0MGR4CwYLlK1HYrLU7AQ/sRQ1pnnL2qCS93iUcOC5zF7UA+5ePUZXDMMhskmSLf8AjST6u8Sml6hLf7QBEP5K6HxHkwQlgAXsVN9T0iNOWC5B1tX7x6xieHYVVJkqWX/tqdvhiIOC4dDBOHlj0KvmqBfJ/A4f08ykzASzbN7wSbIKQklr21600YR6qnBy01TLQKCyUJghKRdKT3A9rRP2fwXF+nkCiC3SjRKw/G5ktICVKDPrTT00j0+fhpRoqXLWDoUj5UEVeK8KYVZYS8hLnkJDNehcRcfkr/AekVWB8XS1sJqCk6EVTXcXvF7J4yhT5VWBtRorFeCpIIKVrIFcoyn3YfWJ8rwxIKwQJjAMUlQL3soJpe0X9iJnxMdI44RdExSa8z19ofisdImAOkr2CkkAWNYYngQQV5Fs+VkqdTM7kmhU/ekIOBKP/kNTokk9hmVZ3iueFCem7IE3jiFE5uaugt/gGJx42kUSXNPXp0iDh/Ba8xImBXcMAP8AleDnw0oMyt7jLBzwrLBaUhJPGcyy8tTCpU4R7tb/ADCYjiqikod+apGxqkObn9IIvwqtQUoFILMSp2L2JIoHgMzwniClwqUKt8bVbRw1h9YXNeEyuN9FNOxSiXIKmFCobAsTTaK+bMWFZg4BBoC71i7HApykAJXLmO9cxLsogsWqHHsXtEVXhLFAOUJSBatPQAEm8NSVhsa9EHh3ElJLVykuRlLbsHc7VMXuEmrWlShlSHBJcAgPVhrpaI/CvCGKKikZUChK8yQkP0LKOtAHiRxLwrPlZimbJmICXKkKZLAtRCqgvRo1c41hk8bu6G8VZIdCkr6h+5BbW+94ql4/kJO75R8Qc6P2rFmngc+rSwAoVdQD+hZqtEVPhuczeSzHMKg+l6QR29j/AJEFc4v0CVEkBtL3gUjGqBKkAMRqDXr1i1n8ExBBdALigdLtfQ6HeAo4HPKSPLUSaUY0A3sAdoN0bwwpjMNjSRu1HCzt/thYjyeHT0uPw6gx0AIsNdY6Ha7J2mnkgpdkywHoyQPm2sHVMVrS4Z3HtAAkku4yg0p9BQCJCUkOpRBez09GqCfWPPkdGREU1Yp2H3MEloJDZTRRqVOSDc3hkpDn8z6UpuauG9Y7DzFLDgX307sWfpEtP2UPKg4DFwdHH/KlYlIVfKzQFSVB6vZstb9dIWUlVMwUdswYjtuOsQ0FskZqOT+/rHZ9fsW9mgKVrBsBtWp7w+ZMOxCtGIP1EKh4DTZzAUBJs1j7wxUwuS4b2b9YGScjfErrSnUWgsnEEOAMvpT0CbQBuQhKgzBIfXU7WEOQgqplzdNB6NDRiKipBHVn9ILKWXzNt+9DCBNCpzaigFGhqVkB1MA9DVX0hpkLUXS1jmf9SftCJKXykvbUp+f+IdWUF80NUEeg970ELmGzCz39KUhZYcuAwH9SSH7AhyOoh8xCykgKYPZy3UsKfeJACuUlg4d9SzD9IQLSEMECmyt9evpD8PhVAO6QBe3vWxhgKgbE+gb/AJWhiyIrMlITmA+jfWCKTmDHNfRmt3hVJSBep6j9mOKU3UCetx7aNCYJBESz3ewoBCBDXBoafqIEDT4XOh6dmgkjEKLZico0D2pbSBIYRKnJT2aj/pCqmABrnr/kQCZjFUZNqGr07ih7QzFYhZZiAHP+KAGHRW70HxJz0L5SQSHuRrU/SHZqKJL0s1+l2iOvEKAD63y1I92h2OxxmICQQjKUkZRzAhgcx/MFDM4NIaQm0Nk4pmLkaZQ9PdgHgqMOUoBoE0YAuQ9LAW7mGJBqRV96k9YBv8QIIsafOAVk3D4ArqGJ1csw6lvpEczUJmKl5wpSGcJ0cfVt4ekhQp1hn4VIqFPrR/mIpONCr2gi5SlEnMkNe3T5vCIlTFBxmIFX+sJLT/sI6trCzVzAkkAGzAM3zpApYodLyx8tExJsJgJfKoMKaOloiEHmBEtFSWSklXQO4BaGpmrcl6jqX/SGrxFRnJBsOw3cQ8g6YRCSHYluoI06GOjhl0Q/W33joMk0ismlSFAqUCggJylKitSnNQU2AginLJ60ykA0OmYuOsCwuHmgnOU3NUAk9jS8GnygxzOAzHmyP0JFW3jRrOSdwyZJzsRXKaczCzHMUh1diYX8VlBFwBzFKSJaT8m9HhMLhJSGaTKSOn6m/eJayCKFCQXoxr+sKQr6K3HPMUkOhSUpcArOXuyRlLXq5DRKw8hbOLaFyS3RvpEtGQJrUXbTuzNBcPhysghB1qK0HYsIlv8ACqbBhRDF261/RzBJmLQEsfMWslgwCUBruSXMHxuCWkZyFBIo6fpS3eK5ONCkkoyzGFwQqvpzDXTSJSfQN0SZclahQBN7kKetD0YQplZWDhX9RLe9BEVOIKjUbu4OmlQIlLkFQYFQp+UN84KYJ/g8KTogEE6kADrWDBKA7AAaF9ab3iqncKUqipnK4sTmp/c9NKCJiTap9n13JMJrodkjMyS16tUOOrC8MmomUyq8pPKTlAzEDQlRq9zSOMhJL8xLNQt9oTzMv9o3zOfpEjFmLJJEsXqSoEg9wnpDp+VLO+Yf0gn5ZYErEsCAovuXhmRaiGGZ9W+UHgNweYpy7qYaVf2tCTsSgi7m7KqB9ICpBBLlXVks3vDkSktUvTVoQb36Bomk2EvqUisHn4rIAwBJqa/aBTJSBUgnoGhspaGdlsdvu4pASrCS8epYOZIFmBqH6Md4eEp1f3LV6VpDkYdCmy3sHu59NYvZHB5SJOYozFlHnLBgbgdWLbxTLUZMzpygvvo5a3aEOLB/KT0entBcVKR560hTrCZaloADS3FEBmFq7wNbAMHSdHDt7Xh4MpJ2DlzC9T2GV294Oli9FD+6gH7rHIw6m+P2/wA2hPJIZ1qMItfo/wAsM5LjQH/EME5IskbUY/OHSg4ZX1p6wOdhkEMlIS24zOOyqO+sJAD80OaHvT9tBZYCdQ7bN9YUoJolgwoEsC3WsQzgFJcpzOdb/V4eBNVkkKVWnyEckg/lHUvZoYqUtuanc/asJIBPwEXvQO19IdArsOoJGpH77WhZWIT76hO8MKiCxAelSQl/UmALxgcJDkmjJrX/ANYe1su6LCWlhR/+PSEgGHSsCoX6hQNtmjoNrDcYbHYTFKcCYrcVygHW3SHcLk4iWvN5jKpXM+jaU93izxM6WglyCXNEh7XqDEdGMSs0SfUsR8jHa5t+jkuQfiK5q5YSqbQXYEDmJJJaqiaB9hCSsPMBCjMVlyAMRRRA+Jjb2rEafw9Cy4CyWuTyj0DF+tIlS+CzVIPk/wApMt1qU5Uco3eja0eJbVDyyww+ZQYgKB7J+tITFYxUtWbMd2Sp7G7O1yOkReHcTkzMwE1JysSSCL/0uK1baNpwjDJXhckopTMmTWKyH5WJCjY0NQIyWHk1irwUyD52HmzJiZiJiSlDKLqAW6uVAoCWFbtsIreD8XRMwfnFAE4JmjQJUUF89K1BKWg/inHowS5uFLLVNkhfmBR+MIIqCXckUq9Yw/h7ipRImy0oUtai6CKBNCCSTauX2jVwbVlYTo1fH+Or/wBPlzUEyzPYAgu7TJjsbpOVCbbxhsRxieui5swgaZjr6xq/GBKeH4OWoZfLlyjQuCV+c9NKJB6vGFWuNtOK2mc7ujeeDJhGEWqjImF3UxDsQ7mz+kaLBpmrJKyhTnlytbZ3Y16R5FhseuWvOgsbbhtiI03BfFM1KguXJKpiCFAuSgEFwcnfrHPPTzgrKN3iJ6EqyLmgHmGV9UllAMwcQeRIQQ+bKAzZuu8YnAYGetlz5aGzZgFJYgkvYJ1UXu8XfEZilMBncsQWcJI1APru20Zy01aSY98fZcqmS1ozSpgmrA+BCkoJrq9hfSAzMXOloCiJYG3nFxuCSMpPV4o8FhSlQWo2FN67+tbRbz1hQDpzMAxd9dB94mVL9KWomsBU4jMM5Zi1HzKJNkgD4j7xTyfEYOK8rKVJYOpBzZVEVSsMxY0prF1Jxi0sqU6VMa0LdgBR7PFLgeA5MQqcCUZ82ZI+GpvsGO28THbTZO40hli5/wDyX+RgM7hgmMjmD0Z8rPvZmvB0zFJDks1gKn994jYjGFanzKAIZQehGttesRE0aikSMFLRLxkqUCVhxmXoDlzJQHcrJQCSdPWJHiHiy505EmSpISuaiUVF0h3daUtUhIZJLgcwArGexOIV5ksS0mXKlZsoDZ8zfGVnp7vGgTxPDoQBLlgZAjICCahySo6nOynuS5jWldoIulQuOmyZapST5chUxczNfMESwSA+qitSd6qI0iFK4shecIWgKQcqgSxfeps0RsbPlzQubPPOJa0SkNQIFaPTzFKaujRl+HeH5k+evETUJKj8EuhA/pfcBLCKcItW3kTlnBrJKp6lFgFg7VHuIVaFPUtWzgCE4Xxf8Lg1ecCCCohLF1lSmAA0tppGVxHH8XiMQZiEHKLA8oYCwa9Sd4njteSZfpqQgPYv0rHGt36PEaWlagCrlNLn3vFlwnhwUQtaz5QqSkFRU+iQKq7iMqEv8I6ZBWQEVVblDntT91idiuDTJSUrmZQCQK0IJoARuSzd4vcFwYArWmZ5MmuZTfziGqCpQyywOgdxe0Y/x1xVCkSkpzeSiZUVzFISXmqJ5lEHKoHWsVFW9prs2q2Sp0vNRKkjsTAVYNYI/OA1nFPSIOC4iFoCkTEzLE5SSx1HNUesSpc0nX5tA4tESmh2Jlp0RUbubaxCnYZSq5Ra+tos5U1gxYv6wRc1LUDfOHGTiDSl7KiWickACZMYaZzTpeOizlqpqf32jofIxcf6UasAkbJTWwL12YwsnCSwXCXqGUWHvtXQmBTb8xqTYO3ta0LiJRWwDsNBvv36xrl+WZqiVJxctMxNErKSNXR2J3iaeJMcTMWSoFBDAM2VJQC2gJIDN1ikmYbKAfzB+UVsLl2cgfXWHyeLgSl+YeWY6SbvRqG5YlPtFKKLraeaqpGn8MfxAmYUZVJ8xFG5mUlgRyqY76iKTFYFS5i/LSVJzEAi1O8N/wBGmAgNf5d46tt4FaRp/EOI/wBQ8qbLTlLLC8xDgPy1FSWeJnBuE+XLmqmYgkITmZuXMEkhJJNKsKV6RnOHcBnAFaV+Ww0JftSN/wAJ4OfwpnT1DykJNSQFTS4yoSm/Mqmc0DwTqMUSnudeSkVL/HS0lQORCUpBPIKZiKmhrMWB2h//AMLkJLqOa9FKP2aIPjrxCZhRhUITKlygCtKLGaQMzl65fhHYxAwXHmSpCwTytL5rGlDmdxEPSk42sEt0aNHhuQn4UJLXo+u50i5wWCaiQUiopRva8Z7BS5jAuw6MX7tF2qesIYn67+8cmpGSFCSfkKcGAqrte5P779Id5fxUNm/6iqGa+ZXuz6CnqYl+YWy5g4+Ik0Hc/aJplWmPlyHfk2ro2+8GRLZNEqUQOnp03iGmcSU3Z6XqB00pBUYpQICR8WpapD06d4VMI7STMBysC37+kEkrY1f7E/e8Q508ZkpWSSxok01qfWHYZINUhTlr70DgH0g2VkduyQpLliQQ1fvSElTUJDpHSkScZgVy0KmrTlQm5UWFWq3Uke4iMXBZJoxL6Nu8LawcqYpQVAO7k2sPdtIg4jDqGuv7PWJ0tZILKBcOCG+Rc7wpkA3YAbkw1aE8kXAjWYXPQA/IliRF+ni8pKGlJUFEsCWzENW1GNmiAMOAHBFLdWhhbS/79BaDdRorRAxImkh+dy5fK4GgdhbSJ2GxpArlBo9ADTr+kdKkgqu16PV32hV4YO4UDsDc71+cQ3Y/5N2is45NmrVypSUgAklTX+K+nZ42uGmJEtB+BASkizAM9Go3aIPBeFGYokstAqARcmybVF4TxJwgpAmSRkSGMxLuE3dYFqUcbB9I2j/UujuL8TSpCGUTJ5lFnOcigoLgVPcjaMPxtCZpeY5Z1JQKvYEqOvKabRcfgFvzKUoMAw+EN+X9/eI0xSZZYFlEWNCWqQeg2hRpeCZSdZMvP4UPMSJSFJ3yLAZrOvWgc0jRYJWQAZytw7qLq6AFobnDl/3q8HkBJDdaH9RFtt4MW1YQzC9770h5CtDr/wBmGTZBcZT7lvvDfLUQ1f2YnCJtolyyo6x0NkO1QoekdBgW5mfeY9UUYk5VC+3+Yl4HCTVAlQ8ohjU52HpFshKUOaWL6+51hEys6g9dcrsDoA9BeLlO8I1jCsmf4xi0S5/lBZnBKASsOHUosU5QHfWu8Gm4EAJUuU6QQRYlyNQQ4UbteNLw/hKM2dCZSJwoygx/tILnUkP36QmP4TNzHlALJKk5fhIvzFnSqtDaHuWEU4tmXmEJHJQemtz3gCMMVGgSlmuCpVLuSf8AqNFN4ElQUUHKGKsmVqs7BxYizPe8VEqQQoFYUkvmyqYpYB2p/U3zi4TxgylpsJKPkmWtYcE8qGBc6KUHon96RJxni1BmpExxkKV5Sls4TUIYUy0Zu8U07DqU5zHM6jUu5vrUM0N4nhFTZaQXzF8hpUjR2taNFO2mylGlSMriJ+dallnUVKIG5UTT3h2HP8xNWqK7VhhSXL3er7iFI1aOhztUZvyejYXDhILKUXBd9OgBG8OViAO5DttVjX01hnh/G+dLQtbB+U9wWPpSJ8/DSpgopIANVGzPoB8R0AtHnOTctrL2WrIEuYCCcyWqW2YgB1ENqYcZ6UJYFJN1HXN2U9LRE4hPlYcZStSgrmy5TyqGhALUc9YJw/HInpCgACQ1v6Tck0c/aKkqVkK0FRLJ5mFB3vbT5RKStzQMKM4rXpHeWAA7kHmNRtT1PyhFqy1AZ3y0IcsSQD0BJoYzvIKI5OHDuTmtQUpTa2sajwjw8CYZhDtR3zNyvR9aAesYjBTFrQeRaCFH4ga1YFL1ru1I9O8O4AyMJLlzj/MmEqOWrKUAcp7WJ7wZTN9NWB8X4WZNwk3y05pkxCAhJLglRYuKuChJPtHmXh3HqmIIyeWUqJSggnkUTlDquAQR/wCsetcPWSlc9RaVRKEg2lpJJWrNckg1GkeLcZ8XCbxXz5ZySswQKfEhJbMRpmPM0axtpj1Y4s1+HPo2ob930h6JCjUtzKNq+pGkMkYxKrMwoHFH1JbrvEXGYxSfzBwdhWhbs0Y7mTsqNsnLw+Yh1ZWJt9dmgJQKDOzatelYiSeJFQ+FzW3a2xrEzDKmqUEpTVXKLXNBXStYhqQk0/AWVg3Yl62699YknlI5cxNAAkXNAA51NIHxeSwmBOZQkHLPUoj+rLnlpeqApgSftFnwGRL/AJM0POKlEMiyFpH5nZmpU0OjiFK41uN4K3SL9GGmISlIlqBSkLKs6UurNVBFWoQQagwPxXxEjCTiiUVrMpXJQu4ZV+hPWJaUGUFlUxS0TF5klV0uA6XvlcOBo5jEeMv4jyJKFplETFmgSD8JB1UDpf1EXptvFGk0lkzXgzjC14ciYgqyZk+YVs2VIIzB3LO3btFlIwZUrmqQCXSXTa1Q+1t4p/C61TZCpiigKmTFL0AHKEuRY1FvWLNWdIU60FTAj+YA5c67dBFTVydGSkqyLKwKFq5W1DuzN0LGJg4EkAOpL7AvEXAqZbujN0UCfQA23if+LNRRmFQoFuhYNEPcSlB+TpfCGIc3BNx6MIq5hZRDKGXUj27vFkcQFMFKDhi5Y0HU6RV4zC+YCHBFGD2Y6MYI+chKMawdLzNc/OOgcmQpmexNOanZtI6KwZbULNms70Bfr94BMnKYsoFmpYHrs9TSIuL4j+UOGc0FttawFM1w+lSXqejvSNlH8IcvZYLxeTkQRmJKmIBNAWNA4HV/pFuPFyssqWshanFFV2+EGu94yRXlJITXUs7DZ6jR26xGmSQsuaZXLhwr0bT0iuNMpa1HoeF4jLnCYJRBnocCWpRyrtVyKDtFdxXhS1VmJQg5C4RWoIt0uXjKyCpKSuWSK0SAUsdVbs0bTh+OVNwyJpDrykcwYqUCQ7m4tELTSeC46u4go4eElLozFDOXq4cF93Saw2fw2UTMAWUhKqZgwtQpo9S4/Yi04WoZ3KfjScz/ANVUuf7aP3gWGUFkrCSoFKG5WUolJsDS6Enp7M3gpHnPijhikLE0pUETBQlJD5aE++8UyVu8ewJwwEsrX5hloJBQoFOYKGZlA6UPel48dxWIKlKUfzEn309mjaDwZuJf+GON+UvKpjLWbn8qtD23GsbzheC8wKJUWSbMKbgA9I8w8OcGXi53lILAAqWalkpbMoJFVEPYR7Jhky5SRKCjQiqg5ZQBL7mqffYRlOK3WhpNGc8XcEP4dS0Aug8wFiCz9taj7xQ+DZYUlQUojKQQHpzBiS97CN7i5QXImynqqXMdjXkHMAOobm0I6x4vNxqkjkUUks7FoMyi0El/JHpyOGpBBqp9wDbUND50ghRZJNy/xVI/pFLAB+seWyeJTiwEyYSWAAUrXQAGNHgeBcSKilpstkha1TF5EoSXZUwqPK7WMZvSfYbT0PgmG8ydLcjJdQ/MQkOewLM1I3GJrNLCvSmpSEvs5duhjz7+F4mZp5mThOaWQgOCkEKDlJLFTh7aR6VMlggTnU4CCLs7O96u8RW030/Blv4rcS/D4AypZyeYUywkUZL8wG1B848BnmtNPt/1Hqf8buK5lYaW1cq5hY6khIHplMeVT1MnvHRD+pjqu50ehompyIWo5DMlpUylNcOSEggCsIcfJJAXNlg3u9G3Dt6xkvB/BvxWKky1hSkqVzMWIQkOpibUp6xuuMcH4bhJqU+UcxNBMK5hcXGUUUnq2oHbOUEnkW1sNw+WkAFKga3BGX0VqzRrvBuEK5uYgMhLu/5nIScvZ6xiE/xCwsoESsOm5ZISlKKDle5P+4M0WXAvHxw+ExeOyICp0xMvDyirSWnnUB/SFKBNnMRxt+TSFRfkj+LOKy5PEMUgz8qFLTnAukKSnzEjRiFK0MYvEeIl4PFJMicVhBTnYkImNSoBYlmH/rSM9xHHqmTFLWSpaiSond4hrmPHRSUaJ92j0rxd/E8TcOiVh8wUoPMV/S4YoHXrHm8yboIY8cEOWESkoqkU3bth5Epa/hq2jj5AmDHhs7/6pln+E29rQBGDXohR/wDU/pE7CSsSmqBOS22Yft9o0iyWR5eCmiolrHUJP1Eavw9PnlJTNCqEFJVQkNZjUxVy+KY17LUaXQ5EXvAuITZy8s6QwvnSjKAw1GpMJ+MmUrolLxBPxt6gOOwakScLiFEXBOmnY0hMRhat9Oz16wkuUL+laB2aoaojP+JG6SHq4hUua/7m+kdDRg0G4+Q/SOhUg3sok4XKeUEkn2AvQdIKVEblzTQdXhmbMSKliQztV9a1HSJKMOT2e56WpY9Y1csEA0yc3LVumlbdosPwqEo56GwYkVetBZ4EiSEh83NqdSfsNIkTKuAParj11jBspIClQBS50Zg9Ra50HWJmJ8QqlshIcJsk1FSNQdOgrWK5aAk1F93/AG0AmLSC6WcE8zOADdiaEttFLyCbROk+IVJWCyQSwJDgsBYaOA/cqeLTCeI0mZLCUu6iNr/nChoBy5dRGUXMc0JFAN65bUpppvDFGuVksyQE5aAD4lO9CSD3jSlQlqtGrnccSUrlzFKzEMxBtpdzQEPHmM3ArUQEh9Axe2t3EabyAtRUFOFPU6sLEO/zq0E/BNlCSwyl9NdS7+kTuSL5H0W/8OJSZGGn52lzZkxKUqLAsACzkPlzX0oIdicfLStczOStagOUKsGGZKQGLMbkDpGfmSVrV/8A0yt9epguMmkIFCMxPMaBg4b/AKgyXyW6NsOOyl4eZ5SmmeVMISQyiFpLhrMTpvHk03gc96oNKXBttvGv4WhJTmRozqoSwLt0Iu9nvFvg5cqWqZOnfzTJCVIkgj+ZzAAdEjM/Vh1hJ06Hus7wNw2VhJODniWlc/ETVIzqqZYSlajkSaBQyAP1h/j/AIhNVgyEolplqmJVNWFDMvKBkCmvVQYCnKqKD8QsrEyYpSQmYsy0IZpZW/LT+0NWzVgnFeKedLVKWw8wpIamUpLlTNsANPrBWbK3p4MphOOrlrQUEp8tZUCNXuCNQQG9Y+mfDfGZWKwkqagjmSkqSKsW5kt0It0EfPsjgMlKqZ5mUvYEGoZ9tY0eC4muQE+ScjAZQASM2ygN7ekKSTCOooYKb+KOPK+ITRUJlMhPXUltHKiWjGTZzxrOL8LVip0zETJmXOoqXyszmuUapSKPEMeEwQ4mOK16jTZ6PFtpKibjdsm/wy4gmVjUFRYFE0F2ryEhNaByIg+IeNrm4uZiCp1ZilKk0ASkMAOgTr3i54ZwSRImJKg6xmbMeWqaE0IcbQdPCEJICUjKAHLAqJZ3e9dukTyIG1VJmMw8lc0hEpJJP7vGm4pwHELlyZHmICZKcoSHCQVkqKnAq5Jc70jQ4CflfKEghIDMBQmujt0eFmIz8oVlL8pA7FnNdTEPUdlJRSwY+Z4HUEp5wVKJs5Sw2o6t6QiPAq3H8xJrUgZuU2NL7NeNv5KcoSmlwKqJBdz737QzDSAg8ooxcsL9K2dzE8jKZgsR4XZLpmBR0BDOK1+UTuB+FOZK5i3ZlZUVJ6PpGtVgUg0DA65R9WoH+kN8pIAyBgAzm3+e0VyNolnSyECjM9RW+w1hkyeHNFVch6Cl+8MSCSSQTXla4at+tdYSTzpJYlrh6s7EkPSIRm2zkYg0SlTqLsLCnXWHyMUpq1JFndmpeBTJtTlJUHIprpbTsa0hqQyapHNc2Ae0aVZi20GMwkh+UbkdhDPxF6vtfSjjtCqVmBozM2xZNWs8RUT3BZw+5s5L00JaEkJyZZSpjimYhyxAv1t+2jogyEuHGe/5TSFiqRVMfLw6QSxcFybuz6/YwiZqlFKGCUqJCaM4Te1Q+5iNiMZmU5Iyih7AWYGtqUaGCcSE1IzOLsR6dRDkjVUTF4pCVfE5DsGDGrEhjYQydjglVTmHQ06lyLPesV80pdhUBOn5Qlr2Y/pBkyXuRqXfpR9ojaJv0AmpWuoLEJdySw6dS0BEhSn3ALFv+m0iy8kjKKFhUnbZk30rCTJ9HyjQbs5AYB6ONYe6iGivlyJgQRypU5rmerUqzCBYHAEBSlDOosGKiEitSGvTez2i6lAEFyFKCmGzgFxRxQR0zNTI+SupYtYOQyevaDexpECbJUiW+U/1WdwRy1jlT1qSGGZSrpUwUMpdnamltotE4XlDlQKjb4mdv1LCBIyAADMQWFSHdRIKi20RYbSKcKFEZZYzOVqNSOagFdAdoFjcEuYkolrCUOAv+pWtdMjgVfX0iyxKjysXACicrtcULi1IAZgSrKxSl7jmUo3bK7vYM0O2NWnZI4XgVJBSrJVwlKEkBO9Xcwb/AEvVSjmDuQ9jalat2vpBsLiDZqoNQzOdcztDP9QBNHoz6XGgHpTpE3KzV00Vc5ACTLQkkKNz0VUAPWhbSAkgBhmVlJS5CUnN9gA2usGxYWwoatQV/M9Xtdz9Yk+HfCeJmlSpICkJSfMUr4eYVD3zMAaD/OyqjPDdCIlhCLLXnYliFV6FJZtPS0N/CkMxIWohstGzWII66xOk+E/w7hE5E3zAk0zcvWgZ3e5hmKwolqZRCSqleUljoNLnQxLtBghTEsEguWNA5KaDLUnrpBMQgC4ZJZg9AAKqb3q+sKpZzApHIAlmsX1D0+LXUQxecupjy7uHfQtoL+ohWQymx/G5gVly5mNkg0y1FRfSL9E8rAUQEhhQJy/lcuLE1v1gSJxlJJSlOcFJdy1xmLOxdJIEPkjOM4CSNQCyQKZampd9NGeJYNr0EmKIWtRo4IFr9DD8PiM2UksQxDNv1tACCpqhIcg9w7qPSm0RwCFZq0ZhSgejZaks7vZ4SyK6LaYf7hzNp7k9OsHEkXzUaoD3H5mEV8tZSMrVLVozvUVt2MJh1B8gIc0qdLuz19drQUa8iJqCGod2Bvf3SaQpnh2ZyTQ0DWtpEbD48JS7EbZkvV2tr6wRSiAC+UB6NVq6Xr6QmhrUQpJzGts3pXpe8DmIKPhCdnBcAA3INzBTgzXcMACKkCun23gYXYhxWlidhr9YEJsjplMXCUlbNsSQ9H27iHYSSpYS4y5SbkNTWkSQSUlTBIBADA5q3NHAIo4ga15f7a2fQ2ekaoyobipZBynQukixf0pERJU9SwLudXflcEWFYkTFkUdjV6db7mIk5ZUoEKF6irGlKNSukBLQ9MgpJYkgl+UgAOBTqYWByFsGdIOrBRc7x0MumRJWDUCpTXd7UzFg1anSsTJODZJp2Jba5q8dHQSbADLRnLhHKn8zjWquUkuX3ifI4SpyqY5CjYEOXs9Lg6v+sLHREmUkJih5UtSmSZmXMmXWqQ1SaJFHoHiBgsQVnMRkCmOVgaaNlOvUx0dF0ttlSJchRSPhapymmorQHaFnIVMBFRy70ZmJ6G4De8JHRmQgqlZZbjNl5WcuSFfDWppS8Bmkg5EhiLm9SWLBw7VNY6Og9jkCUspyAOSv81BtYA0FN4hnCFOcJlAqJ+NSzrSgTbaOjo0SFLBNXnAFtym4DH4Q5L97wzC3UAkuC5r076R0dCIsnDClKTckFwkEAbOVXLR6twlpeEVIlgOlCunMzEjpmPyjo6IeMnTonl/EuI/hOGS5YcrnT5xelfLOWvR6NGLXPnFZJqpRIPw2VUCvVuzR0dG1kyQTCysSkqlhYDgKzC4BDnKPtSL/ABc2cuVIyFgDkLs6mAVm1ZmrVyekdHRnJjXgOuVMTJBUEqLKSM2pLB6Got8W0JIUUJRnHxsQLgJJrr3p2jo6I7M2SkIWCoJSWSCSeXKXc0D+lYh4mTMBKlEIUBXlFmdwz7NvHR0OJMkhyFAlIANfzUclzW76mHHDKbmcHNlJDEsAT9OsdHRXohoaZC6gj4g4Y7XN6UFoXCl6MappXUV3pQmOjoPQiRLmkLq3ppSvcdIVlBqVVYlre/SOjoheTRPAkwlATmS2Zl0ILhVAS+zPvSOmShUKqS4APrVwekdHRZXl0MnTS7C1b7C7DSkMmSiWcM7jRnHaOjoCH5By8KpgwP8Ayjo6Og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44" name="AutoShape 12" descr="data:image/jpeg;base64,/9j/4AAQSkZJRgABAQAAAQABAAD/2wCEAAkGBhQSERQUExQWFBUVFxYaGRgYGRwZGBwcGBgcHRoYGhoYHSYeGBsjGRgWHy8gIycpLCwsFx4xNTAqNSYrLCkBCQoKDgwOGg8PGikcHx8pLCksKSwsKSkpKSwpKSwpKSkpKSksKSkpKSkpKSkpKSksKSwsLCksKSwpLCwsLCksLP/AABEIALcBFAMBIgACEQEDEQH/xAAcAAABBQEBAQAAAAAAAAAAAAADAQIEBQYABwj/xAA9EAABAgQEBAQEBAUEAgMBAAABAhEAAyExBBJBUQUiYXEGE4GRMqGxwRRC0fAHI1Ji4RVykvFDghZTsjP/xAAZAQADAQEBAAAAAAAAAAAAAAAAAQIDBAX/xAAlEQACAgEEAgMAAwEAAAAAAAAAAQIRIQMSE1ExQQQUYSIycVL/2gAMAwEAAhEDEQA/APSc2uhtsex1hM8eJcN45Pw7iTOWgf03T7EMPRousJ/ECepwtZDUJS3zo4jti1I86Vo9USqHZjHm8rj8xQdM5ZB/uP7EDOOWo861K6kmNlotmL1q9HphnAXUPUiBDHSyWC0P/uH6x5yuZq49xAvPD3hrQXZD130emDFoKsoWnNs4gwJjzAqfV/WHoxSrOezn9Yb0P0Frvo9AxHGpSCylh9hU/KBDxHIvnPsYwZmEQ9MxxD4Yi5pHo2G4lLmfCtJ9WPsawOZxmUFZSsP6ke41jznzYemfW8L667Hzvo3s7xDKTZRU+w+5hZHH5a/zFJ/uH3EYgT1CpLj0hU40NYe8HCvCFzOz0VK6RwVGDkcZWkMlah0eLCT4oWwCmJ3MQ9GRa14msKoapUZGZ4iW/wAZI6AD5NDz4hmNzFhuAx9YXEx8yNQVQ3PGYl8d1E33MSBxsn86Pl+sHEyXqI0AmQvmRnF+IgLkekcrjvVofEw5EaXzIaZvURmDxUE/GPpA18WSNQe1YfGyXqmr82EM2MwjjT/+Ru8crjpH5x7QcbHyo0xXDSuMhO46tWpPq30iJO4ss3PzMNaLJ5TYzcchLusBusRJviCSlud+wJ9Yx8zFua7RFmT9o0WiiHqm2m+JpID5yegBeK/E+ME/kQondVvYXjKQ1ZMXHRiieSTLkeJZzuVn0pB0eKZoHxE92+0Zha47zo0449C3y7NdL8Wqb4U/OOjKIxF6ax0Lij0G+ZRz0oD6RHRiUuWUx6hn9dYjrmXc7/WI861CI8ZHrtFmFqd0quoE7dR094sZeLBo7dz+kZNOJIBe3R4SVxVlEEkjQ/rGilKPhkOCkbRKho0OVMAvGWkcUcOC/aJ2G40aVPqI3j8mXswegvWC6Cq0EFlrbvFdM4yhAdRBOwFYr8R4sFGlt1v8njRfJT9EfWfZp5WNO8GmcQa5AJ3I+8YZfGVr3AP7tECfjCdIl/I6RS+P2zcr4khJ5piR6/pCq41LY89IwHnG+VPX9vCoxageh6NEPWkzSOhFeTZHjyEqYuAddxElfHZQyjM2YEgsWpGAmrKgzmln2giFuACHIYgu1KuIFrSG9CDPSpGOSoAhYIIBBeJKMSB8QJG4tHmmFxn8sIahap2frEvAeIFyCEhQUgs6VDMBXQ6HtGkdfsxl8f8A5Z6OiYFCjB7D9YesEM4+8Z3g3iqSsnOpMlWlyDvlJon1i9lzkrDpU43Knfud6xpyREtJnTMM4Cmbr/iGzMM4GvUU93jpikjmzIpoxN9qQP8A1R6EFQPSkHIieJhJEsJIJtW7QRU0E0PaIxm8z8qepS5+QoYMMRSqhWzOPmQ0PkQcbRIMoNzGvyhwwiTrtR/tERROqgH6wZbKSMxVy6tpsDt3id67DY+hy8K/wl+8B8hRDhj019tYQpAByKduob6Q+WA1XB3Bp9IveTxX6BlCmdrfv0gJXBsTx+QEGpWoWGWp+7dTCcO8QYZZUlfIaMEpK9HIJoBEfYRf1mCUXtDCnVj7RIx/HsOleVJdLsGD6bihgCOLoPw1BoA+oFaaND+whfWd0AWuBlXeDTsagliA4FoijicsBwGu9KxL+VEtfFkx2QmwJhPJV0EDmcWpy1L2v9TtCz+KJXLqDswDn/rWJ+034RoviL2xROT/AFB9Y6KMrUSSzOekdB9iQvrQM1iEOXKiR7awqJiU2uSzXhgWK1Brv+pgGVZ+FKjVwwJHyEcrpHYk26JxnpIpSIM8ekGkcGnrqJMw90qA7xYp8M4kgNIUOpIH1MQ2ux7WikkzSggp9dolqx6gcyRba3asaLCeBVljMmoT/aBmIfewf3i1HgXDMAVrN9QHPtGT1YorZb8GIVj85dSR8xBJOQm3zrGxm+BMPoqZS5dx9Ib/APA0AumYod0Oa9QRCWvET0zMKLAmtNKxVqmVc/WPRZfgyQaLmTCejJH0MGR4CwYLlK1HYrLU7AQ/sRQ1pnnL2qCS93iUcOC5zF7UA+5ePUZXDMMhskmSLf8AjST6u8Sml6hLf7QBEP5K6HxHkwQlgAXsVN9T0iNOWC5B1tX7x6xieHYVVJkqWX/tqdvhiIOC4dDBOHlj0KvmqBfJ/A4f08ykzASzbN7wSbIKQklr21600YR6qnBy01TLQKCyUJghKRdKT3A9rRP2fwXF+nkCiC3SjRKw/G5ktICVKDPrTT00j0+fhpRoqXLWDoUj5UEVeK8KYVZYS8hLnkJDNehcRcfkr/AekVWB8XS1sJqCk6EVTXcXvF7J4yhT5VWBtRorFeCpIIKVrIFcoyn3YfWJ8rwxIKwQJjAMUlQL3soJpe0X9iJnxMdI44RdExSa8z19ofisdImAOkr2CkkAWNYYngQQV5Fs+VkqdTM7kmhU/ekIOBKP/kNTokk9hmVZ3iueFCem7IE3jiFE5uaugt/gGJx42kUSXNPXp0iDh/Ba8xImBXcMAP8AleDnw0oMyt7jLBzwrLBaUhJPGcyy8tTCpU4R7tb/ADCYjiqikod+apGxqkObn9IIvwqtQUoFILMSp2L2JIoHgMzwniClwqUKt8bVbRw1h9YXNeEyuN9FNOxSiXIKmFCobAsTTaK+bMWFZg4BBoC71i7HApykAJXLmO9cxLsogsWqHHsXtEVXhLFAOUJSBatPQAEm8NSVhsa9EHh3ElJLVykuRlLbsHc7VMXuEmrWlShlSHBJcAgPVhrpaI/CvCGKKikZUChK8yQkP0LKOtAHiRxLwrPlZimbJmICXKkKZLAtRCqgvRo1c41hk8bu6G8VZIdCkr6h+5BbW+94ql4/kJO75R8Qc6P2rFmngc+rSwAoVdQD+hZqtEVPhuczeSzHMKg+l6QR29j/AJEFc4v0CVEkBtL3gUjGqBKkAMRqDXr1i1n8ExBBdALigdLtfQ6HeAo4HPKSPLUSaUY0A3sAdoN0bwwpjMNjSRu1HCzt/thYjyeHT0uPw6gx0AIsNdY6Ha7J2mnkgpdkywHoyQPm2sHVMVrS4Z3HtAAkku4yg0p9BQCJCUkOpRBez09GqCfWPPkdGREU1Yp2H3MEloJDZTRRqVOSDc3hkpDn8z6UpuauG9Y7DzFLDgX307sWfpEtP2UPKg4DFwdHH/KlYlIVfKzQFSVB6vZstb9dIWUlVMwUdswYjtuOsQ0FskZqOT+/rHZ9fsW9mgKVrBsBtWp7w+ZMOxCtGIP1EKh4DTZzAUBJs1j7wxUwuS4b2b9YGScjfErrSnUWgsnEEOAMvpT0CbQBuQhKgzBIfXU7WEOQgqplzdNB6NDRiKipBHVn9ILKWXzNt+9DCBNCpzaigFGhqVkB1MA9DVX0hpkLUXS1jmf9SftCJKXykvbUp+f+IdWUF80NUEeg970ELmGzCz39KUhZYcuAwH9SSH7AhyOoh8xCykgKYPZy3UsKfeJACuUlg4d9SzD9IQLSEMECmyt9evpD8PhVAO6QBe3vWxhgKgbE+gb/AJWhiyIrMlITmA+jfWCKTmDHNfRmt3hVJSBep6j9mOKU3UCetx7aNCYJBESz3ewoBCBDXBoafqIEDT4XOh6dmgkjEKLZico0D2pbSBIYRKnJT2aj/pCqmABrnr/kQCZjFUZNqGr07ih7QzFYhZZiAHP+KAGHRW70HxJz0L5SQSHuRrU/SHZqKJL0s1+l2iOvEKAD63y1I92h2OxxmICQQjKUkZRzAhgcx/MFDM4NIaQm0Nk4pmLkaZQ9PdgHgqMOUoBoE0YAuQ9LAW7mGJBqRV96k9YBv8QIIsafOAVk3D4ArqGJ1csw6lvpEczUJmKl5wpSGcJ0cfVt4ekhQp1hn4VIqFPrR/mIpONCr2gi5SlEnMkNe3T5vCIlTFBxmIFX+sJLT/sI6trCzVzAkkAGzAM3zpApYodLyx8tExJsJgJfKoMKaOloiEHmBEtFSWSklXQO4BaGpmrcl6jqX/SGrxFRnJBsOw3cQ8g6YRCSHYluoI06GOjhl0Q/W33joMk0ismlSFAqUCggJylKitSnNQU2AginLJ60ykA0OmYuOsCwuHmgnOU3NUAk9jS8GnygxzOAzHmyP0JFW3jRrOSdwyZJzsRXKaczCzHMUh1diYX8VlBFwBzFKSJaT8m9HhMLhJSGaTKSOn6m/eJayCKFCQXoxr+sKQr6K3HPMUkOhSUpcArOXuyRlLXq5DRKw8hbOLaFyS3RvpEtGQJrUXbTuzNBcPhysghB1qK0HYsIlv8ACqbBhRDF261/RzBJmLQEsfMWslgwCUBruSXMHxuCWkZyFBIo6fpS3eK5ONCkkoyzGFwQqvpzDXTSJSfQN0SZclahQBN7kKetD0YQplZWDhX9RLe9BEVOIKjUbu4OmlQIlLkFQYFQp+UN84KYJ/g8KTogEE6kADrWDBKA7AAaF9ab3iqncKUqipnK4sTmp/c9NKCJiTap9n13JMJrodkjMyS16tUOOrC8MmomUyq8pPKTlAzEDQlRq9zSOMhJL8xLNQt9oTzMv9o3zOfpEjFmLJJEsXqSoEg9wnpDp+VLO+Yf0gn5ZYErEsCAovuXhmRaiGGZ9W+UHgNweYpy7qYaVf2tCTsSgi7m7KqB9ICpBBLlXVks3vDkSktUvTVoQb36Bomk2EvqUisHn4rIAwBJqa/aBTJSBUgnoGhspaGdlsdvu4pASrCS8epYOZIFmBqH6Md4eEp1f3LV6VpDkYdCmy3sHu59NYvZHB5SJOYozFlHnLBgbgdWLbxTLUZMzpygvvo5a3aEOLB/KT0entBcVKR560hTrCZaloADS3FEBmFq7wNbAMHSdHDt7Xh4MpJ2DlzC9T2GV294Oli9FD+6gH7rHIw6m+P2/wA2hPJIZ1qMItfo/wAsM5LjQH/EME5IskbUY/OHSg4ZX1p6wOdhkEMlIS24zOOyqO+sJAD80OaHvT9tBZYCdQ7bN9YUoJolgwoEsC3WsQzgFJcpzOdb/V4eBNVkkKVWnyEckg/lHUvZoYqUtuanc/asJIBPwEXvQO19IdArsOoJGpH77WhZWIT76hO8MKiCxAelSQl/UmALxgcJDkmjJrX/ANYe1su6LCWlhR/+PSEgGHSsCoX6hQNtmjoNrDcYbHYTFKcCYrcVygHW3SHcLk4iWvN5jKpXM+jaU93izxM6WglyCXNEh7XqDEdGMSs0SfUsR8jHa5t+jkuQfiK5q5YSqbQXYEDmJJJaqiaB9hCSsPMBCjMVlyAMRRRA+Jjb2rEafw9Cy4CyWuTyj0DF+tIlS+CzVIPk/wApMt1qU5Uco3eja0eJbVDyyww+ZQYgKB7J+tITFYxUtWbMd2Sp7G7O1yOkReHcTkzMwE1JysSSCL/0uK1baNpwjDJXhckopTMmTWKyH5WJCjY0NQIyWHk1irwUyD52HmzJiZiJiSlDKLqAW6uVAoCWFbtsIreD8XRMwfnFAE4JmjQJUUF89K1BKWg/inHowS5uFLLVNkhfmBR+MIIqCXckUq9Yw/h7ipRImy0oUtai6CKBNCCSTauX2jVwbVlYTo1fH+Or/wBPlzUEyzPYAgu7TJjsbpOVCbbxhsRxieui5swgaZjr6xq/GBKeH4OWoZfLlyjQuCV+c9NKJB6vGFWuNtOK2mc7ujeeDJhGEWqjImF3UxDsQ7mz+kaLBpmrJKyhTnlytbZ3Y16R5FhseuWvOgsbbhtiI03BfFM1KguXJKpiCFAuSgEFwcnfrHPPTzgrKN3iJ6EqyLmgHmGV9UllAMwcQeRIQQ+bKAzZuu8YnAYGetlz5aGzZgFJYgkvYJ1UXu8XfEZilMBncsQWcJI1APru20Zy01aSY98fZcqmS1ozSpgmrA+BCkoJrq9hfSAzMXOloCiJYG3nFxuCSMpPV4o8FhSlQWo2FN67+tbRbz1hQDpzMAxd9dB94mVL9KWomsBU4jMM5Zi1HzKJNkgD4j7xTyfEYOK8rKVJYOpBzZVEVSsMxY0prF1Jxi0sqU6VMa0LdgBR7PFLgeA5MQqcCUZ82ZI+GpvsGO28THbTZO40hli5/wDyX+RgM7hgmMjmD0Z8rPvZmvB0zFJDks1gKn994jYjGFanzKAIZQehGttesRE0aikSMFLRLxkqUCVhxmXoDlzJQHcrJQCSdPWJHiHiy505EmSpISuaiUVF0h3daUtUhIZJLgcwArGexOIV5ksS0mXKlZsoDZ8zfGVnp7vGgTxPDoQBLlgZAjICCahySo6nOynuS5jWldoIulQuOmyZapST5chUxczNfMESwSA+qitSd6qI0iFK4shecIWgKQcqgSxfeps0RsbPlzQubPPOJa0SkNQIFaPTzFKaujRl+HeH5k+evETUJKj8EuhA/pfcBLCKcItW3kTlnBrJKp6lFgFg7VHuIVaFPUtWzgCE4Xxf8Lg1ecCCCohLF1lSmAA0tppGVxHH8XiMQZiEHKLA8oYCwa9Sd4njteSZfpqQgPYv0rHGt36PEaWlagCrlNLn3vFlwnhwUQtaz5QqSkFRU+iQKq7iMqEv8I6ZBWQEVVblDntT91idiuDTJSUrmZQCQK0IJoARuSzd4vcFwYArWmZ5MmuZTfziGqCpQyywOgdxe0Y/x1xVCkSkpzeSiZUVzFISXmqJ5lEHKoHWsVFW9prs2q2Sp0vNRKkjsTAVYNYI/OA1nFPSIOC4iFoCkTEzLE5SSx1HNUesSpc0nX5tA4tESmh2Jlp0RUbubaxCnYZSq5Ra+tos5U1gxYv6wRc1LUDfOHGTiDSl7KiWickACZMYaZzTpeOizlqpqf32jofIxcf6UasAkbJTWwL12YwsnCSwXCXqGUWHvtXQmBTb8xqTYO3ta0LiJRWwDsNBvv36xrl+WZqiVJxctMxNErKSNXR2J3iaeJMcTMWSoFBDAM2VJQC2gJIDN1ikmYbKAfzB+UVsLl2cgfXWHyeLgSl+YeWY6SbvRqG5YlPtFKKLraeaqpGn8MfxAmYUZVJ8xFG5mUlgRyqY76iKTFYFS5i/LSVJzEAi1O8N/wBGmAgNf5d46tt4FaRp/EOI/wBQ8qbLTlLLC8xDgPy1FSWeJnBuE+XLmqmYgkITmZuXMEkhJJNKsKV6RnOHcBnAFaV+Ww0JftSN/wAJ4OfwpnT1DykJNSQFTS4yoSm/Mqmc0DwTqMUSnudeSkVL/HS0lQORCUpBPIKZiKmhrMWB2h//AMLkJLqOa9FKP2aIPjrxCZhRhUITKlygCtKLGaQMzl65fhHYxAwXHmSpCwTytL5rGlDmdxEPSk42sEt0aNHhuQn4UJLXo+u50i5wWCaiQUiopRva8Z7BS5jAuw6MX7tF2qesIYn67+8cmpGSFCSfkKcGAqrte5P779Id5fxUNm/6iqGa+ZXuz6CnqYl+YWy5g4+Ik0Hc/aJplWmPlyHfk2ro2+8GRLZNEqUQOnp03iGmcSU3Z6XqB00pBUYpQICR8WpapD06d4VMI7STMBysC37+kEkrY1f7E/e8Q508ZkpWSSxok01qfWHYZINUhTlr70DgH0g2VkduyQpLliQQ1fvSElTUJDpHSkScZgVy0KmrTlQm5UWFWq3Uke4iMXBZJoxL6Nu8LawcqYpQVAO7k2sPdtIg4jDqGuv7PWJ0tZILKBcOCG+Rc7wpkA3YAbkw1aE8kXAjWYXPQA/IliRF+ni8pKGlJUFEsCWzENW1GNmiAMOAHBFLdWhhbS/79BaDdRorRAxImkh+dy5fK4GgdhbSJ2GxpArlBo9ADTr+kdKkgqu16PV32hV4YO4UDsDc71+cQ3Y/5N2is45NmrVypSUgAklTX+K+nZ42uGmJEtB+BASkizAM9Go3aIPBeFGYokstAqARcmybVF4TxJwgpAmSRkSGMxLuE3dYFqUcbB9I2j/UujuL8TSpCGUTJ5lFnOcigoLgVPcjaMPxtCZpeY5Z1JQKvYEqOvKabRcfgFvzKUoMAw+EN+X9/eI0xSZZYFlEWNCWqQeg2hRpeCZSdZMvP4UPMSJSFJ3yLAZrOvWgc0jRYJWQAZytw7qLq6AFobnDl/3q8HkBJDdaH9RFtt4MW1YQzC9770h5CtDr/wBmGTZBcZT7lvvDfLUQ1f2YnCJtolyyo6x0NkO1QoekdBgW5mfeY9UUYk5VC+3+Yl4HCTVAlQ8ohjU52HpFshKUOaWL6+51hEys6g9dcrsDoA9BeLlO8I1jCsmf4xi0S5/lBZnBKASsOHUosU5QHfWu8Gm4EAJUuU6QQRYlyNQQ4UbteNLw/hKM2dCZSJwoygx/tILnUkP36QmP4TNzHlALJKk5fhIvzFnSqtDaHuWEU4tmXmEJHJQemtz3gCMMVGgSlmuCpVLuSf8AqNFN4ElQUUHKGKsmVqs7BxYizPe8VEqQQoFYUkvmyqYpYB2p/U3zi4TxgylpsJKPkmWtYcE8qGBc6KUHon96RJxni1BmpExxkKV5Sls4TUIYUy0Zu8U07DqU5zHM6jUu5vrUM0N4nhFTZaQXzF8hpUjR2taNFO2mylGlSMriJ+dallnUVKIG5UTT3h2HP8xNWqK7VhhSXL3er7iFI1aOhztUZvyejYXDhILKUXBd9OgBG8OViAO5DttVjX01hnh/G+dLQtbB+U9wWPpSJ8/DSpgopIANVGzPoB8R0AtHnOTctrL2WrIEuYCCcyWqW2YgB1ENqYcZ6UJYFJN1HXN2U9LRE4hPlYcZStSgrmy5TyqGhALUc9YJw/HInpCgACQ1v6Tck0c/aKkqVkK0FRLJ5mFB3vbT5RKStzQMKM4rXpHeWAA7kHmNRtT1PyhFqy1AZ3y0IcsSQD0BJoYzvIKI5OHDuTmtQUpTa2sajwjw8CYZhDtR3zNyvR9aAesYjBTFrQeRaCFH4ga1YFL1ru1I9O8O4AyMJLlzj/MmEqOWrKUAcp7WJ7wZTN9NWB8X4WZNwk3y05pkxCAhJLglRYuKuChJPtHmXh3HqmIIyeWUqJSggnkUTlDquAQR/wCsetcPWSlc9RaVRKEg2lpJJWrNckg1GkeLcZ8XCbxXz5ZySswQKfEhJbMRpmPM0axtpj1Y4s1+HPo2ob930h6JCjUtzKNq+pGkMkYxKrMwoHFH1JbrvEXGYxSfzBwdhWhbs0Y7mTsqNsnLw+Yh1ZWJt9dmgJQKDOzatelYiSeJFQ+FzW3a2xrEzDKmqUEpTVXKLXNBXStYhqQk0/AWVg3Yl62699YknlI5cxNAAkXNAA51NIHxeSwmBOZQkHLPUoj+rLnlpeqApgSftFnwGRL/AJM0POKlEMiyFpH5nZmpU0OjiFK41uN4K3SL9GGmISlIlqBSkLKs6UurNVBFWoQQagwPxXxEjCTiiUVrMpXJQu4ZV+hPWJaUGUFlUxS0TF5klV0uA6XvlcOBo5jEeMv4jyJKFplETFmgSD8JB1UDpf1EXptvFGk0lkzXgzjC14ciYgqyZk+YVs2VIIzB3LO3btFlIwZUrmqQCXSXTa1Q+1t4p/C61TZCpiigKmTFL0AHKEuRY1FvWLNWdIU60FTAj+YA5c67dBFTVydGSkqyLKwKFq5W1DuzN0LGJg4EkAOpL7AvEXAqZbujN0UCfQA23if+LNRRmFQoFuhYNEPcSlB+TpfCGIc3BNx6MIq5hZRDKGXUj27vFkcQFMFKDhi5Y0HU6RV4zC+YCHBFGD2Y6MYI+chKMawdLzNc/OOgcmQpmexNOanZtI6KwZbULNms70Bfr94BMnKYsoFmpYHrs9TSIuL4j+UOGc0FttawFM1w+lSXqejvSNlH8IcvZYLxeTkQRmJKmIBNAWNA4HV/pFuPFyssqWshanFFV2+EGu94yRXlJITXUs7DZ6jR26xGmSQsuaZXLhwr0bT0iuNMpa1HoeF4jLnCYJRBnocCWpRyrtVyKDtFdxXhS1VmJQg5C4RWoIt0uXjKyCpKSuWSK0SAUsdVbs0bTh+OVNwyJpDrykcwYqUCQ7m4tELTSeC46u4go4eElLozFDOXq4cF93Saw2fw2UTMAWUhKqZgwtQpo9S4/Yi04WoZ3KfjScz/ANVUuf7aP3gWGUFkrCSoFKG5WUolJsDS6Enp7M3gpHnPijhikLE0pUETBQlJD5aE++8UyVu8ewJwwEsrX5hloJBQoFOYKGZlA6UPel48dxWIKlKUfzEn309mjaDwZuJf+GON+UvKpjLWbn8qtD23GsbzheC8wKJUWSbMKbgA9I8w8OcGXi53lILAAqWalkpbMoJFVEPYR7Jhky5SRKCjQiqg5ZQBL7mqffYRlOK3WhpNGc8XcEP4dS0Aug8wFiCz9taj7xQ+DZYUlQUojKQQHpzBiS97CN7i5QXImynqqXMdjXkHMAOobm0I6x4vNxqkjkUUks7FoMyi0El/JHpyOGpBBqp9wDbUND50ghRZJNy/xVI/pFLAB+seWyeJTiwEyYSWAAUrXQAGNHgeBcSKilpstkha1TF5EoSXZUwqPK7WMZvSfYbT0PgmG8ydLcjJdQ/MQkOewLM1I3GJrNLCvSmpSEvs5duhjz7+F4mZp5mThOaWQgOCkEKDlJLFTh7aR6VMlggTnU4CCLs7O96u8RW030/Blv4rcS/D4AypZyeYUywkUZL8wG1B848BnmtNPt/1Hqf8buK5lYaW1cq5hY6khIHplMeVT1MnvHRD+pjqu50ehompyIWo5DMlpUylNcOSEggCsIcfJJAXNlg3u9G3Dt6xkvB/BvxWKky1hSkqVzMWIQkOpibUp6xuuMcH4bhJqU+UcxNBMK5hcXGUUUnq2oHbOUEnkW1sNw+WkAFKga3BGX0VqzRrvBuEK5uYgMhLu/5nIScvZ6xiE/xCwsoESsOm5ZISlKKDle5P+4M0WXAvHxw+ExeOyICp0xMvDyirSWnnUB/SFKBNnMRxt+TSFRfkj+LOKy5PEMUgz8qFLTnAukKSnzEjRiFK0MYvEeIl4PFJMicVhBTnYkImNSoBYlmH/rSM9xHHqmTFLWSpaiSond4hrmPHRSUaJ92j0rxd/E8TcOiVh8wUoPMV/S4YoHXrHm8yboIY8cEOWESkoqkU3bth5Epa/hq2jj5AmDHhs7/6pln+E29rQBGDXohR/wDU/pE7CSsSmqBOS22Yft9o0iyWR5eCmiolrHUJP1Eavw9PnlJTNCqEFJVQkNZjUxVy+KY17LUaXQ5EXvAuITZy8s6QwvnSjKAw1GpMJ+MmUrolLxBPxt6gOOwakScLiFEXBOmnY0hMRhat9Oz16wkuUL+laB2aoaojP+JG6SHq4hUua/7m+kdDRg0G4+Q/SOhUg3sok4XKeUEkn2AvQdIKVEblzTQdXhmbMSKliQztV9a1HSJKMOT2e56WpY9Y1csEA0yc3LVumlbdosPwqEo56GwYkVetBZ4EiSEh83NqdSfsNIkTKuAParj11jBspIClQBS50Zg9Ra50HWJmJ8QqlshIcJsk1FSNQdOgrWK5aAk1F93/AG0AmLSC6WcE8zOADdiaEttFLyCbROk+IVJWCyQSwJDgsBYaOA/cqeLTCeI0mZLCUu6iNr/nChoBy5dRGUXMc0JFAN65bUpppvDFGuVksyQE5aAD4lO9CSD3jSlQlqtGrnccSUrlzFKzEMxBtpdzQEPHmM3ArUQEh9Axe2t3EabyAtRUFOFPU6sLEO/zq0E/BNlCSwyl9NdS7+kTuSL5H0W/8OJSZGGn52lzZkxKUqLAsACzkPlzX0oIdicfLStczOStagOUKsGGZKQGLMbkDpGfmSVrV/8A0yt9epguMmkIFCMxPMaBg4b/AKgyXyW6NsOOyl4eZ5SmmeVMISQyiFpLhrMTpvHk03gc96oNKXBttvGv4WhJTmRozqoSwLt0Iu9nvFvg5cqWqZOnfzTJCVIkgj+ZzAAdEjM/Vh1hJ06Hus7wNw2VhJODniWlc/ETVIzqqZYSlajkSaBQyAP1h/j/AIhNVgyEolplqmJVNWFDMvKBkCmvVQYCnKqKD8QsrEyYpSQmYsy0IZpZW/LT+0NWzVgnFeKedLVKWw8wpIamUpLlTNsANPrBWbK3p4MphOOrlrQUEp8tZUCNXuCNQQG9Y+mfDfGZWKwkqagjmSkqSKsW5kt0It0EfPsjgMlKqZ5mUvYEGoZ9tY0eC4muQE+ScjAZQASM2ygN7ekKSTCOooYKb+KOPK+ITRUJlMhPXUltHKiWjGTZzxrOL8LVip0zETJmXOoqXyszmuUapSKPEMeEwQ4mOK16jTZ6PFtpKibjdsm/wy4gmVjUFRYFE0F2ryEhNaByIg+IeNrm4uZiCp1ZilKk0ASkMAOgTr3i54ZwSRImJKg6xmbMeWqaE0IcbQdPCEJICUjKAHLAqJZ3e9dukTyIG1VJmMw8lc0hEpJJP7vGm4pwHELlyZHmICZKcoSHCQVkqKnAq5Jc70jQ4CflfKEghIDMBQmujt0eFmIz8oVlL8pA7FnNdTEPUdlJRSwY+Z4HUEp5wVKJs5Sw2o6t6QiPAq3H8xJrUgZuU2NL7NeNv5KcoSmlwKqJBdz737QzDSAg8ooxcsL9K2dzE8jKZgsR4XZLpmBR0BDOK1+UTuB+FOZK5i3ZlZUVJ6PpGtVgUg0DA65R9WoH+kN8pIAyBgAzm3+e0VyNolnSyECjM9RW+w1hkyeHNFVch6Cl+8MSCSSQTXla4at+tdYSTzpJYlrh6s7EkPSIRm2zkYg0SlTqLsLCnXWHyMUpq1JFndmpeBTJtTlJUHIprpbTsa0hqQyapHNc2Ae0aVZi20GMwkh+UbkdhDPxF6vtfSjjtCqVmBozM2xZNWs8RUT3BZw+5s5L00JaEkJyZZSpjimYhyxAv1t+2jogyEuHGe/5TSFiqRVMfLw6QSxcFybuz6/YwiZqlFKGCUqJCaM4Te1Q+5iNiMZmU5Iyih7AWYGtqUaGCcSE1IzOLsR6dRDkjVUTF4pCVfE5DsGDGrEhjYQydjglVTmHQ06lyLPesV80pdhUBOn5Qlr2Y/pBkyXuRqXfpR9ojaJv0AmpWuoLEJdySw6dS0BEhSn3ALFv+m0iy8kjKKFhUnbZk30rCTJ9HyjQbs5AYB6ONYe6iGivlyJgQRypU5rmerUqzCBYHAEBSlDOosGKiEitSGvTez2i6lAEFyFKCmGzgFxRxQR0zNTI+SupYtYOQyevaDexpECbJUiW+U/1WdwRy1jlT1qSGGZSrpUwUMpdnamltotE4XlDlQKjb4mdv1LCBIyAADMQWFSHdRIKi20RYbSKcKFEZZYzOVqNSOagFdAdoFjcEuYkolrCUOAv+pWtdMjgVfX0iyxKjysXACicrtcULi1IAZgSrKxSl7jmUo3bK7vYM0O2NWnZI4XgVJBSrJVwlKEkBO9Xcwb/AEvVSjmDuQ9jalat2vpBsLiDZqoNQzOdcztDP9QBNHoz6XGgHpTpE3KzV00Vc5ACTLQkkKNz0VUAPWhbSAkgBhmVlJS5CUnN9gA2usGxYWwoatQV/M9Xtdz9Yk+HfCeJmlSpICkJSfMUr4eYVD3zMAaD/OyqjPDdCIlhCLLXnYliFV6FJZtPS0N/CkMxIWohstGzWII66xOk+E/w7hE5E3zAk0zcvWgZ3e5hmKwolqZRCSqleUljoNLnQxLtBghTEsEguWNA5KaDLUnrpBMQgC4ZJZg9AAKqb3q+sKpZzApHIAlmsX1D0+LXUQxecupjy7uHfQtoL+ohWQymx/G5gVly5mNkg0y1FRfSL9E8rAUQEhhQJy/lcuLE1v1gSJxlJJSlOcFJdy1xmLOxdJIEPkjOM4CSNQCyQKZampd9NGeJYNr0EmKIWtRo4IFr9DD8PiM2UksQxDNv1tACCpqhIcg9w7qPSm0RwCFZq0ZhSgejZaks7vZ4SyK6LaYf7hzNp7k9OsHEkXzUaoD3H5mEV8tZSMrVLVozvUVt2MJh1B8gIc0qdLuz19drQUa8iJqCGod2Bvf3SaQpnh2ZyTQ0DWtpEbD48JS7EbZkvV2tr6wRSiAC+UB6NVq6Xr6QmhrUQpJzGts3pXpe8DmIKPhCdnBcAA3INzBTgzXcMACKkCun23gYXYhxWlidhr9YEJsjplMXCUlbNsSQ9H27iHYSSpYS4y5SbkNTWkSQSUlTBIBADA5q3NHAIo4ga15f7a2fQ2ekaoyobipZBynQukixf0pERJU9SwLudXflcEWFYkTFkUdjV6db7mIk5ZUoEKF6irGlKNSukBLQ9MgpJYkgl+UgAOBTqYWByFsGdIOrBRc7x0MumRJWDUCpTXd7UzFg1anSsTJODZJp2Jba5q8dHQSbADLRnLhHKn8zjWquUkuX3ifI4SpyqY5CjYEOXs9Lg6v+sLHREmUkJih5UtSmSZmXMmXWqQ1SaJFHoHiBgsQVnMRkCmOVgaaNlOvUx0dF0ttlSJchRSPhapymmorQHaFnIVMBFRy70ZmJ6G4De8JHRmQgqlZZbjNl5WcuSFfDWppS8Bmkg5EhiLm9SWLBw7VNY6Og9jkCUspyAOSv81BtYA0FN4hnCFOcJlAqJ+NSzrSgTbaOjo0SFLBNXnAFtym4DH4Q5L97wzC3UAkuC5r076R0dCIsnDClKTckFwkEAbOVXLR6twlpeEVIlgOlCunMzEjpmPyjo6IeMnTonl/EuI/hOGS5YcrnT5xelfLOWvR6NGLXPnFZJqpRIPw2VUCvVuzR0dG1kyQTCysSkqlhYDgKzC4BDnKPtSL/ABc2cuVIyFgDkLs6mAVm1ZmrVyekdHRnJjXgOuVMTJBUEqLKSM2pLB6Got8W0JIUUJRnHxsQLgJJrr3p2jo6I7M2SkIWCoJSWSCSeXKXc0D+lYh4mTMBKlEIUBXlFmdwz7NvHR0OJMkhyFAlIANfzUclzW76mHHDKbmcHNlJDEsAT9OsdHRXohoaZC6gj4g4Y7XN6UFoXCl6MappXUV3pQmOjoPQiRLmkLq3ppSvcdIVlBqVVYlre/SOjoheTRPAkwlATmS2Zl0ILhVAS+zPvSOmShUKqS4APrVwekdHRZXl0MnTS7C1b7C7DSkMmSiWcM7jRnHaOjoCH5By8KpgwP8Ayjo6Og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446" name="AutoShape 14" descr="data:image/jpeg;base64,/9j/4AAQSkZJRgABAQAAAQABAAD/2wCEAAkGBhQSERQUExQWFBUVFxYaGRgYGRwZGBwcGBgcHRoYGhoYHSYeGBsjGRgWHy8gIycpLCwsFx4xNTAqNSYrLCkBCQoKDgwOGg8PGikcHx8pLCksKSwsKSkpKSwpKSwpKSkpKSksKSkpKSkpKSkpKSksKSwsLCksKSwpLCwsLCksLP/AABEIALcBFAMBIgACEQEDEQH/xAAcAAABBQEBAQAAAAAAAAAAAAADAQIEBQYABwj/xAA9EAABAgQEBAQEBAUEAgMBAAABAhEAAyExBBJBUQUiYXEGE4GRMqGxwRRC0fAHI1Ji4RVykvFDghZTsjP/xAAZAQADAQEBAAAAAAAAAAAAAAAAAQIDBAX/xAAlEQACAgEEAgMAAwEAAAAAAAAAAQIRIQMSE1ExQQQUYSIycVL/2gAMAwEAAhEDEQA/APSc2uhtsex1hM8eJcN45Pw7iTOWgf03T7EMPRousJ/ECepwtZDUJS3zo4jti1I86Vo9USqHZjHm8rj8xQdM5ZB/uP7EDOOWo861K6kmNlotmL1q9HphnAXUPUiBDHSyWC0P/uH6x5yuZq49xAvPD3hrQXZD130emDFoKsoWnNs4gwJjzAqfV/WHoxSrOezn9Yb0P0Frvo9AxHGpSCylh9hU/KBDxHIvnPsYwZmEQ9MxxD4Yi5pHo2G4lLmfCtJ9WPsawOZxmUFZSsP6ke41jznzYemfW8L667Hzvo3s7xDKTZRU+w+5hZHH5a/zFJ/uH3EYgT1CpLj0hU40NYe8HCvCFzOz0VK6RwVGDkcZWkMlah0eLCT4oWwCmJ3MQ9GRa14msKoapUZGZ4iW/wAZI6AD5NDz4hmNzFhuAx9YXEx8yNQVQ3PGYl8d1E33MSBxsn86Pl+sHEyXqI0AmQvmRnF+IgLkekcrjvVofEw5EaXzIaZvURmDxUE/GPpA18WSNQe1YfGyXqmr82EM2MwjjT/+Ru8crjpH5x7QcbHyo0xXDSuMhO46tWpPq30iJO4ss3PzMNaLJ5TYzcchLusBusRJviCSlud+wJ9Yx8zFua7RFmT9o0WiiHqm2m+JpID5yegBeK/E+ME/kQondVvYXjKQ1ZMXHRiieSTLkeJZzuVn0pB0eKZoHxE92+0Zha47zo0449C3y7NdL8Wqb4U/OOjKIxF6ax0Lij0G+ZRz0oD6RHRiUuWUx6hn9dYjrmXc7/WI861CI8ZHrtFmFqd0quoE7dR094sZeLBo7dz+kZNOJIBe3R4SVxVlEEkjQ/rGilKPhkOCkbRKho0OVMAvGWkcUcOC/aJ2G40aVPqI3j8mXswegvWC6Cq0EFlrbvFdM4yhAdRBOwFYr8R4sFGlt1v8njRfJT9EfWfZp5WNO8GmcQa5AJ3I+8YZfGVr3AP7tECfjCdIl/I6RS+P2zcr4khJ5piR6/pCq41LY89IwHnG+VPX9vCoxageh6NEPWkzSOhFeTZHjyEqYuAddxElfHZQyjM2YEgsWpGAmrKgzmln2giFuACHIYgu1KuIFrSG9CDPSpGOSoAhYIIBBeJKMSB8QJG4tHmmFxn8sIahap2frEvAeIFyCEhQUgs6VDMBXQ6HtGkdfsxl8f8A5Z6OiYFCjB7D9YesEM4+8Z3g3iqSsnOpMlWlyDvlJon1i9lzkrDpU43Knfud6xpyREtJnTMM4Cmbr/iGzMM4GvUU93jpikjmzIpoxN9qQP8A1R6EFQPSkHIieJhJEsJIJtW7QRU0E0PaIxm8z8qepS5+QoYMMRSqhWzOPmQ0PkQcbRIMoNzGvyhwwiTrtR/tERROqgH6wZbKSMxVy6tpsDt3id67DY+hy8K/wl+8B8hRDhj019tYQpAByKduob6Q+WA1XB3Bp9IveTxX6BlCmdrfv0gJXBsTx+QEGpWoWGWp+7dTCcO8QYZZUlfIaMEpK9HIJoBEfYRf1mCUXtDCnVj7RIx/HsOleVJdLsGD6bihgCOLoPw1BoA+oFaaND+whfWd0AWuBlXeDTsagliA4FoijicsBwGu9KxL+VEtfFkx2QmwJhPJV0EDmcWpy1L2v9TtCz+KJXLqDswDn/rWJ+034RoviL2xROT/AFB9Y6KMrUSSzOekdB9iQvrQM1iEOXKiR7awqJiU2uSzXhgWK1Brv+pgGVZ+FKjVwwJHyEcrpHYk26JxnpIpSIM8ekGkcGnrqJMw90qA7xYp8M4kgNIUOpIH1MQ2ux7WikkzSggp9dolqx6gcyRba3asaLCeBVljMmoT/aBmIfewf3i1HgXDMAVrN9QHPtGT1YorZb8GIVj85dSR8xBJOQm3zrGxm+BMPoqZS5dx9Ib/APA0AumYod0Oa9QRCWvET0zMKLAmtNKxVqmVc/WPRZfgyQaLmTCejJH0MGR4CwYLlK1HYrLU7AQ/sRQ1pnnL2qCS93iUcOC5zF7UA+5ePUZXDMMhskmSLf8AjST6u8Sml6hLf7QBEP5K6HxHkwQlgAXsVN9T0iNOWC5B1tX7x6xieHYVVJkqWX/tqdvhiIOC4dDBOHlj0KvmqBfJ/A4f08ykzASzbN7wSbIKQklr21600YR6qnBy01TLQKCyUJghKRdKT3A9rRP2fwXF+nkCiC3SjRKw/G5ktICVKDPrTT00j0+fhpRoqXLWDoUj5UEVeK8KYVZYS8hLnkJDNehcRcfkr/AekVWB8XS1sJqCk6EVTXcXvF7J4yhT5VWBtRorFeCpIIKVrIFcoyn3YfWJ8rwxIKwQJjAMUlQL3soJpe0X9iJnxMdI44RdExSa8z19ofisdImAOkr2CkkAWNYYngQQV5Fs+VkqdTM7kmhU/ekIOBKP/kNTokk9hmVZ3iueFCem7IE3jiFE5uaugt/gGJx42kUSXNPXp0iDh/Ba8xImBXcMAP8AleDnw0oMyt7jLBzwrLBaUhJPGcyy8tTCpU4R7tb/ADCYjiqikod+apGxqkObn9IIvwqtQUoFILMSp2L2JIoHgMzwniClwqUKt8bVbRw1h9YXNeEyuN9FNOxSiXIKmFCobAsTTaK+bMWFZg4BBoC71i7HApykAJXLmO9cxLsogsWqHHsXtEVXhLFAOUJSBatPQAEm8NSVhsa9EHh3ElJLVykuRlLbsHc7VMXuEmrWlShlSHBJcAgPVhrpaI/CvCGKKikZUChK8yQkP0LKOtAHiRxLwrPlZimbJmICXKkKZLAtRCqgvRo1c41hk8bu6G8VZIdCkr6h+5BbW+94ql4/kJO75R8Qc6P2rFmngc+rSwAoVdQD+hZqtEVPhuczeSzHMKg+l6QR29j/AJEFc4v0CVEkBtL3gUjGqBKkAMRqDXr1i1n8ExBBdALigdLtfQ6HeAo4HPKSPLUSaUY0A3sAdoN0bwwpjMNjSRu1HCzt/thYjyeHT0uPw6gx0AIsNdY6Ha7J2mnkgpdkywHoyQPm2sHVMVrS4Z3HtAAkku4yg0p9BQCJCUkOpRBez09GqCfWPPkdGREU1Yp2H3MEloJDZTRRqVOSDc3hkpDn8z6UpuauG9Y7DzFLDgX307sWfpEtP2UPKg4DFwdHH/KlYlIVfKzQFSVB6vZstb9dIWUlVMwUdswYjtuOsQ0FskZqOT+/rHZ9fsW9mgKVrBsBtWp7w+ZMOxCtGIP1EKh4DTZzAUBJs1j7wxUwuS4b2b9YGScjfErrSnUWgsnEEOAMvpT0CbQBuQhKgzBIfXU7WEOQgqplzdNB6NDRiKipBHVn9ILKWXzNt+9DCBNCpzaigFGhqVkB1MA9DVX0hpkLUXS1jmf9SftCJKXykvbUp+f+IdWUF80NUEeg970ELmGzCz39KUhZYcuAwH9SSH7AhyOoh8xCykgKYPZy3UsKfeJACuUlg4d9SzD9IQLSEMECmyt9evpD8PhVAO6QBe3vWxhgKgbE+gb/AJWhiyIrMlITmA+jfWCKTmDHNfRmt3hVJSBep6j9mOKU3UCetx7aNCYJBESz3ewoBCBDXBoafqIEDT4XOh6dmgkjEKLZico0D2pbSBIYRKnJT2aj/pCqmABrnr/kQCZjFUZNqGr07ih7QzFYhZZiAHP+KAGHRW70HxJz0L5SQSHuRrU/SHZqKJL0s1+l2iOvEKAD63y1I92h2OxxmICQQjKUkZRzAhgcx/MFDM4NIaQm0Nk4pmLkaZQ9PdgHgqMOUoBoE0YAuQ9LAW7mGJBqRV96k9YBv8QIIsafOAVk3D4ArqGJ1csw6lvpEczUJmKl5wpSGcJ0cfVt4ekhQp1hn4VIqFPrR/mIpONCr2gi5SlEnMkNe3T5vCIlTFBxmIFX+sJLT/sI6trCzVzAkkAGzAM3zpApYodLyx8tExJsJgJfKoMKaOloiEHmBEtFSWSklXQO4BaGpmrcl6jqX/SGrxFRnJBsOw3cQ8g6YRCSHYluoI06GOjhl0Q/W33joMk0ismlSFAqUCggJylKitSnNQU2AginLJ60ykA0OmYuOsCwuHmgnOU3NUAk9jS8GnygxzOAzHmyP0JFW3jRrOSdwyZJzsRXKaczCzHMUh1diYX8VlBFwBzFKSJaT8m9HhMLhJSGaTKSOn6m/eJayCKFCQXoxr+sKQr6K3HPMUkOhSUpcArOXuyRlLXq5DRKw8hbOLaFyS3RvpEtGQJrUXbTuzNBcPhysghB1qK0HYsIlv8ACqbBhRDF261/RzBJmLQEsfMWslgwCUBruSXMHxuCWkZyFBIo6fpS3eK5ONCkkoyzGFwQqvpzDXTSJSfQN0SZclahQBN7kKetD0YQplZWDhX9RLe9BEVOIKjUbu4OmlQIlLkFQYFQp+UN84KYJ/g8KTogEE6kADrWDBKA7AAaF9ab3iqncKUqipnK4sTmp/c9NKCJiTap9n13JMJrodkjMyS16tUOOrC8MmomUyq8pPKTlAzEDQlRq9zSOMhJL8xLNQt9oTzMv9o3zOfpEjFmLJJEsXqSoEg9wnpDp+VLO+Yf0gn5ZYErEsCAovuXhmRaiGGZ9W+UHgNweYpy7qYaVf2tCTsSgi7m7KqB9ICpBBLlXVks3vDkSktUvTVoQb36Bomk2EvqUisHn4rIAwBJqa/aBTJSBUgnoGhspaGdlsdvu4pASrCS8epYOZIFmBqH6Md4eEp1f3LV6VpDkYdCmy3sHu59NYvZHB5SJOYozFlHnLBgbgdWLbxTLUZMzpygvvo5a3aEOLB/KT0entBcVKR560hTrCZaloADS3FEBmFq7wNbAMHSdHDt7Xh4MpJ2DlzC9T2GV294Oli9FD+6gH7rHIw6m+P2/wA2hPJIZ1qMItfo/wAsM5LjQH/EME5IskbUY/OHSg4ZX1p6wOdhkEMlIS24zOOyqO+sJAD80OaHvT9tBZYCdQ7bN9YUoJolgwoEsC3WsQzgFJcpzOdb/V4eBNVkkKVWnyEckg/lHUvZoYqUtuanc/asJIBPwEXvQO19IdArsOoJGpH77WhZWIT76hO8MKiCxAelSQl/UmALxgcJDkmjJrX/ANYe1su6LCWlhR/+PSEgGHSsCoX6hQNtmjoNrDcYbHYTFKcCYrcVygHW3SHcLk4iWvN5jKpXM+jaU93izxM6WglyCXNEh7XqDEdGMSs0SfUsR8jHa5t+jkuQfiK5q5YSqbQXYEDmJJJaqiaB9hCSsPMBCjMVlyAMRRRA+Jjb2rEafw9Cy4CyWuTyj0DF+tIlS+CzVIPk/wApMt1qU5Uco3eja0eJbVDyyww+ZQYgKB7J+tITFYxUtWbMd2Sp7G7O1yOkReHcTkzMwE1JysSSCL/0uK1baNpwjDJXhckopTMmTWKyH5WJCjY0NQIyWHk1irwUyD52HmzJiZiJiSlDKLqAW6uVAoCWFbtsIreD8XRMwfnFAE4JmjQJUUF89K1BKWg/inHowS5uFLLVNkhfmBR+MIIqCXckUq9Yw/h7ipRImy0oUtai6CKBNCCSTauX2jVwbVlYTo1fH+Or/wBPlzUEyzPYAgu7TJjsbpOVCbbxhsRxieui5swgaZjr6xq/GBKeH4OWoZfLlyjQuCV+c9NKJB6vGFWuNtOK2mc7ujeeDJhGEWqjImF3UxDsQ7mz+kaLBpmrJKyhTnlytbZ3Y16R5FhseuWvOgsbbhtiI03BfFM1KguXJKpiCFAuSgEFwcnfrHPPTzgrKN3iJ6EqyLmgHmGV9UllAMwcQeRIQQ+bKAzZuu8YnAYGetlz5aGzZgFJYgkvYJ1UXu8XfEZilMBncsQWcJI1APru20Zy01aSY98fZcqmS1ozSpgmrA+BCkoJrq9hfSAzMXOloCiJYG3nFxuCSMpPV4o8FhSlQWo2FN67+tbRbz1hQDpzMAxd9dB94mVL9KWomsBU4jMM5Zi1HzKJNkgD4j7xTyfEYOK8rKVJYOpBzZVEVSsMxY0prF1Jxi0sqU6VMa0LdgBR7PFLgeA5MQqcCUZ82ZI+GpvsGO28THbTZO40hli5/wDyX+RgM7hgmMjmD0Z8rPvZmvB0zFJDks1gKn994jYjGFanzKAIZQehGttesRE0aikSMFLRLxkqUCVhxmXoDlzJQHcrJQCSdPWJHiHiy505EmSpISuaiUVF0h3daUtUhIZJLgcwArGexOIV5ksS0mXKlZsoDZ8zfGVnp7vGgTxPDoQBLlgZAjICCahySo6nOynuS5jWldoIulQuOmyZapST5chUxczNfMESwSA+qitSd6qI0iFK4shecIWgKQcqgSxfeps0RsbPlzQubPPOJa0SkNQIFaPTzFKaujRl+HeH5k+evETUJKj8EuhA/pfcBLCKcItW3kTlnBrJKp6lFgFg7VHuIVaFPUtWzgCE4Xxf8Lg1ecCCCohLF1lSmAA0tppGVxHH8XiMQZiEHKLA8oYCwa9Sd4njteSZfpqQgPYv0rHGt36PEaWlagCrlNLn3vFlwnhwUQtaz5QqSkFRU+iQKq7iMqEv8I6ZBWQEVVblDntT91idiuDTJSUrmZQCQK0IJoARuSzd4vcFwYArWmZ5MmuZTfziGqCpQyywOgdxe0Y/x1xVCkSkpzeSiZUVzFISXmqJ5lEHKoHWsVFW9prs2q2Sp0vNRKkjsTAVYNYI/OA1nFPSIOC4iFoCkTEzLE5SSx1HNUesSpc0nX5tA4tESmh2Jlp0RUbubaxCnYZSq5Ra+tos5U1gxYv6wRc1LUDfOHGTiDSl7KiWickACZMYaZzTpeOizlqpqf32jofIxcf6UasAkbJTWwL12YwsnCSwXCXqGUWHvtXQmBTb8xqTYO3ta0LiJRWwDsNBvv36xrl+WZqiVJxctMxNErKSNXR2J3iaeJMcTMWSoFBDAM2VJQC2gJIDN1ikmYbKAfzB+UVsLl2cgfXWHyeLgSl+YeWY6SbvRqG5YlPtFKKLraeaqpGn8MfxAmYUZVJ8xFG5mUlgRyqY76iKTFYFS5i/LSVJzEAi1O8N/wBGmAgNf5d46tt4FaRp/EOI/wBQ8qbLTlLLC8xDgPy1FSWeJnBuE+XLmqmYgkITmZuXMEkhJJNKsKV6RnOHcBnAFaV+Ww0JftSN/wAJ4OfwpnT1DykJNSQFTS4yoSm/Mqmc0DwTqMUSnudeSkVL/HS0lQORCUpBPIKZiKmhrMWB2h//AMLkJLqOa9FKP2aIPjrxCZhRhUITKlygCtKLGaQMzl65fhHYxAwXHmSpCwTytL5rGlDmdxEPSk42sEt0aNHhuQn4UJLXo+u50i5wWCaiQUiopRva8Z7BS5jAuw6MX7tF2qesIYn67+8cmpGSFCSfkKcGAqrte5P779Id5fxUNm/6iqGa+ZXuz6CnqYl+YWy5g4+Ik0Hc/aJplWmPlyHfk2ro2+8GRLZNEqUQOnp03iGmcSU3Z6XqB00pBUYpQICR8WpapD06d4VMI7STMBysC37+kEkrY1f7E/e8Q508ZkpWSSxok01qfWHYZINUhTlr70DgH0g2VkduyQpLliQQ1fvSElTUJDpHSkScZgVy0KmrTlQm5UWFWq3Uke4iMXBZJoxL6Nu8LawcqYpQVAO7k2sPdtIg4jDqGuv7PWJ0tZILKBcOCG+Rc7wpkA3YAbkw1aE8kXAjWYXPQA/IliRF+ni8pKGlJUFEsCWzENW1GNmiAMOAHBFLdWhhbS/79BaDdRorRAxImkh+dy5fK4GgdhbSJ2GxpArlBo9ADTr+kdKkgqu16PV32hV4YO4UDsDc71+cQ3Y/5N2is45NmrVypSUgAklTX+K+nZ42uGmJEtB+BASkizAM9Go3aIPBeFGYokstAqARcmybVF4TxJwgpAmSRkSGMxLuE3dYFqUcbB9I2j/UujuL8TSpCGUTJ5lFnOcigoLgVPcjaMPxtCZpeY5Z1JQKvYEqOvKabRcfgFvzKUoMAw+EN+X9/eI0xSZZYFlEWNCWqQeg2hRpeCZSdZMvP4UPMSJSFJ3yLAZrOvWgc0jRYJWQAZytw7qLq6AFobnDl/3q8HkBJDdaH9RFtt4MW1YQzC9770h5CtDr/wBmGTZBcZT7lvvDfLUQ1f2YnCJtolyyo6x0NkO1QoekdBgW5mfeY9UUYk5VC+3+Yl4HCTVAlQ8ohjU52HpFshKUOaWL6+51hEys6g9dcrsDoA9BeLlO8I1jCsmf4xi0S5/lBZnBKASsOHUosU5QHfWu8Gm4EAJUuU6QQRYlyNQQ4UbteNLw/hKM2dCZSJwoygx/tILnUkP36QmP4TNzHlALJKk5fhIvzFnSqtDaHuWEU4tmXmEJHJQemtz3gCMMVGgSlmuCpVLuSf8AqNFN4ElQUUHKGKsmVqs7BxYizPe8VEqQQoFYUkvmyqYpYB2p/U3zi4TxgylpsJKPkmWtYcE8qGBc6KUHon96RJxni1BmpExxkKV5Sls4TUIYUy0Zu8U07DqU5zHM6jUu5vrUM0N4nhFTZaQXzF8hpUjR2taNFO2mylGlSMriJ+dallnUVKIG5UTT3h2HP8xNWqK7VhhSXL3er7iFI1aOhztUZvyejYXDhILKUXBd9OgBG8OViAO5DttVjX01hnh/G+dLQtbB+U9wWPpSJ8/DSpgopIANVGzPoB8R0AtHnOTctrL2WrIEuYCCcyWqW2YgB1ENqYcZ6UJYFJN1HXN2U9LRE4hPlYcZStSgrmy5TyqGhALUc9YJw/HInpCgACQ1v6Tck0c/aKkqVkK0FRLJ5mFB3vbT5RKStzQMKM4rXpHeWAA7kHmNRtT1PyhFqy1AZ3y0IcsSQD0BJoYzvIKI5OHDuTmtQUpTa2sajwjw8CYZhDtR3zNyvR9aAesYjBTFrQeRaCFH4ga1YFL1ru1I9O8O4AyMJLlzj/MmEqOWrKUAcp7WJ7wZTN9NWB8X4WZNwk3y05pkxCAhJLglRYuKuChJPtHmXh3HqmIIyeWUqJSggnkUTlDquAQR/wCsetcPWSlc9RaVRKEg2lpJJWrNckg1GkeLcZ8XCbxXz5ZySswQKfEhJbMRpmPM0axtpj1Y4s1+HPo2ob930h6JCjUtzKNq+pGkMkYxKrMwoHFH1JbrvEXGYxSfzBwdhWhbs0Y7mTsqNsnLw+Yh1ZWJt9dmgJQKDOzatelYiSeJFQ+FzW3a2xrEzDKmqUEpTVXKLXNBXStYhqQk0/AWVg3Yl62699YknlI5cxNAAkXNAA51NIHxeSwmBOZQkHLPUoj+rLnlpeqApgSftFnwGRL/AJM0POKlEMiyFpH5nZmpU0OjiFK41uN4K3SL9GGmISlIlqBSkLKs6UurNVBFWoQQagwPxXxEjCTiiUVrMpXJQu4ZV+hPWJaUGUFlUxS0TF5klV0uA6XvlcOBo5jEeMv4jyJKFplETFmgSD8JB1UDpf1EXptvFGk0lkzXgzjC14ciYgqyZk+YVs2VIIzB3LO3btFlIwZUrmqQCXSXTa1Q+1t4p/C61TZCpiigKmTFL0AHKEuRY1FvWLNWdIU60FTAj+YA5c67dBFTVydGSkqyLKwKFq5W1DuzN0LGJg4EkAOpL7AvEXAqZbujN0UCfQA23if+LNRRmFQoFuhYNEPcSlB+TpfCGIc3BNx6MIq5hZRDKGXUj27vFkcQFMFKDhi5Y0HU6RV4zC+YCHBFGD2Y6MYI+chKMawdLzNc/OOgcmQpmexNOanZtI6KwZbULNms70Bfr94BMnKYsoFmpYHrs9TSIuL4j+UOGc0FttawFM1w+lSXqejvSNlH8IcvZYLxeTkQRmJKmIBNAWNA4HV/pFuPFyssqWshanFFV2+EGu94yRXlJITXUs7DZ6jR26xGmSQsuaZXLhwr0bT0iuNMpa1HoeF4jLnCYJRBnocCWpRyrtVyKDtFdxXhS1VmJQg5C4RWoIt0uXjKyCpKSuWSK0SAUsdVbs0bTh+OVNwyJpDrykcwYqUCQ7m4tELTSeC46u4go4eElLozFDOXq4cF93Saw2fw2UTMAWUhKqZgwtQpo9S4/Yi04WoZ3KfjScz/ANVUuf7aP3gWGUFkrCSoFKG5WUolJsDS6Enp7M3gpHnPijhikLE0pUETBQlJD5aE++8UyVu8ewJwwEsrX5hloJBQoFOYKGZlA6UPel48dxWIKlKUfzEn309mjaDwZuJf+GON+UvKpjLWbn8qtD23GsbzheC8wKJUWSbMKbgA9I8w8OcGXi53lILAAqWalkpbMoJFVEPYR7Jhky5SRKCjQiqg5ZQBL7mqffYRlOK3WhpNGc8XcEP4dS0Aug8wFiCz9taj7xQ+DZYUlQUojKQQHpzBiS97CN7i5QXImynqqXMdjXkHMAOobm0I6x4vNxqkjkUUks7FoMyi0El/JHpyOGpBBqp9wDbUND50ghRZJNy/xVI/pFLAB+seWyeJTiwEyYSWAAUrXQAGNHgeBcSKilpstkha1TF5EoSXZUwqPK7WMZvSfYbT0PgmG8ydLcjJdQ/MQkOewLM1I3GJrNLCvSmpSEvs5duhjz7+F4mZp5mThOaWQgOCkEKDlJLFTh7aR6VMlggTnU4CCLs7O96u8RW030/Blv4rcS/D4AypZyeYUywkUZL8wG1B848BnmtNPt/1Hqf8buK5lYaW1cq5hY6khIHplMeVT1MnvHRD+pjqu50ehompyIWo5DMlpUylNcOSEggCsIcfJJAXNlg3u9G3Dt6xkvB/BvxWKky1hSkqVzMWIQkOpibUp6xuuMcH4bhJqU+UcxNBMK5hcXGUUUnq2oHbOUEnkW1sNw+WkAFKga3BGX0VqzRrvBuEK5uYgMhLu/5nIScvZ6xiE/xCwsoESsOm5ZISlKKDle5P+4M0WXAvHxw+ExeOyICp0xMvDyirSWnnUB/SFKBNnMRxt+TSFRfkj+LOKy5PEMUgz8qFLTnAukKSnzEjRiFK0MYvEeIl4PFJMicVhBTnYkImNSoBYlmH/rSM9xHHqmTFLWSpaiSond4hrmPHRSUaJ92j0rxd/E8TcOiVh8wUoPMV/S4YoHXrHm8yboIY8cEOWESkoqkU3bth5Epa/hq2jj5AmDHhs7/6pln+E29rQBGDXohR/wDU/pE7CSsSmqBOS22Yft9o0iyWR5eCmiolrHUJP1Eavw9PnlJTNCqEFJVQkNZjUxVy+KY17LUaXQ5EXvAuITZy8s6QwvnSjKAw1GpMJ+MmUrolLxBPxt6gOOwakScLiFEXBOmnY0hMRhat9Oz16wkuUL+laB2aoaojP+JG6SHq4hUua/7m+kdDRg0G4+Q/SOhUg3sok4XKeUEkn2AvQdIKVEblzTQdXhmbMSKliQztV9a1HSJKMOT2e56WpY9Y1csEA0yc3LVumlbdosPwqEo56GwYkVetBZ4EiSEh83NqdSfsNIkTKuAParj11jBspIClQBS50Zg9Ra50HWJmJ8QqlshIcJsk1FSNQdOgrWK5aAk1F93/AG0AmLSC6WcE8zOADdiaEttFLyCbROk+IVJWCyQSwJDgsBYaOA/cqeLTCeI0mZLCUu6iNr/nChoBy5dRGUXMc0JFAN65bUpppvDFGuVksyQE5aAD4lO9CSD3jSlQlqtGrnccSUrlzFKzEMxBtpdzQEPHmM3ArUQEh9Axe2t3EabyAtRUFOFPU6sLEO/zq0E/BNlCSwyl9NdS7+kTuSL5H0W/8OJSZGGn52lzZkxKUqLAsACzkPlzX0oIdicfLStczOStagOUKsGGZKQGLMbkDpGfmSVrV/8A0yt9epguMmkIFCMxPMaBg4b/AKgyXyW6NsOOyl4eZ5SmmeVMISQyiFpLhrMTpvHk03gc96oNKXBttvGv4WhJTmRozqoSwLt0Iu9nvFvg5cqWqZOnfzTJCVIkgj+ZzAAdEjM/Vh1hJ06Hus7wNw2VhJODniWlc/ETVIzqqZYSlajkSaBQyAP1h/j/AIhNVgyEolplqmJVNWFDMvKBkCmvVQYCnKqKD8QsrEyYpSQmYsy0IZpZW/LT+0NWzVgnFeKedLVKWw8wpIamUpLlTNsANPrBWbK3p4MphOOrlrQUEp8tZUCNXuCNQQG9Y+mfDfGZWKwkqagjmSkqSKsW5kt0It0EfPsjgMlKqZ5mUvYEGoZ9tY0eC4muQE+ScjAZQASM2ygN7ekKSTCOooYKb+KOPK+ITRUJlMhPXUltHKiWjGTZzxrOL8LVip0zETJmXOoqXyszmuUapSKPEMeEwQ4mOK16jTZ6PFtpKibjdsm/wy4gmVjUFRYFE0F2ryEhNaByIg+IeNrm4uZiCp1ZilKk0ASkMAOgTr3i54ZwSRImJKg6xmbMeWqaE0IcbQdPCEJICUjKAHLAqJZ3e9dukTyIG1VJmMw8lc0hEpJJP7vGm4pwHELlyZHmICZKcoSHCQVkqKnAq5Jc70jQ4CflfKEghIDMBQmujt0eFmIz8oVlL8pA7FnNdTEPUdlJRSwY+Z4HUEp5wVKJs5Sw2o6t6QiPAq3H8xJrUgZuU2NL7NeNv5KcoSmlwKqJBdz737QzDSAg8ooxcsL9K2dzE8jKZgsR4XZLpmBR0BDOK1+UTuB+FOZK5i3ZlZUVJ6PpGtVgUg0DA65R9WoH+kN8pIAyBgAzm3+e0VyNolnSyECjM9RW+w1hkyeHNFVch6Cl+8MSCSSQTXla4at+tdYSTzpJYlrh6s7EkPSIRm2zkYg0SlTqLsLCnXWHyMUpq1JFndmpeBTJtTlJUHIprpbTsa0hqQyapHNc2Ae0aVZi20GMwkh+UbkdhDPxF6vtfSjjtCqVmBozM2xZNWs8RUT3BZw+5s5L00JaEkJyZZSpjimYhyxAv1t+2jogyEuHGe/5TSFiqRVMfLw6QSxcFybuz6/YwiZqlFKGCUqJCaM4Te1Q+5iNiMZmU5Iyih7AWYGtqUaGCcSE1IzOLsR6dRDkjVUTF4pCVfE5DsGDGrEhjYQydjglVTmHQ06lyLPesV80pdhUBOn5Qlr2Y/pBkyXuRqXfpR9ojaJv0AmpWuoLEJdySw6dS0BEhSn3ALFv+m0iy8kjKKFhUnbZk30rCTJ9HyjQbs5AYB6ONYe6iGivlyJgQRypU5rmerUqzCBYHAEBSlDOosGKiEitSGvTez2i6lAEFyFKCmGzgFxRxQR0zNTI+SupYtYOQyevaDexpECbJUiW+U/1WdwRy1jlT1qSGGZSrpUwUMpdnamltotE4XlDlQKjb4mdv1LCBIyAADMQWFSHdRIKi20RYbSKcKFEZZYzOVqNSOagFdAdoFjcEuYkolrCUOAv+pWtdMjgVfX0iyxKjysXACicrtcULi1IAZgSrKxSl7jmUo3bK7vYM0O2NWnZI4XgVJBSrJVwlKEkBO9Xcwb/AEvVSjmDuQ9jalat2vpBsLiDZqoNQzOdcztDP9QBNHoz6XGgHpTpE3KzV00Vc5ACTLQkkKNz0VUAPWhbSAkgBhmVlJS5CUnN9gA2usGxYWwoatQV/M9Xtdz9Yk+HfCeJmlSpICkJSfMUr4eYVD3zMAaD/OyqjPDdCIlhCLLXnYliFV6FJZtPS0N/CkMxIWohstGzWII66xOk+E/w7hE5E3zAk0zcvWgZ3e5hmKwolqZRCSqleUljoNLnQxLtBghTEsEguWNA5KaDLUnrpBMQgC4ZJZg9AAKqb3q+sKpZzApHIAlmsX1D0+LXUQxecupjy7uHfQtoL+ohWQymx/G5gVly5mNkg0y1FRfSL9E8rAUQEhhQJy/lcuLE1v1gSJxlJJSlOcFJdy1xmLOxdJIEPkjOM4CSNQCyQKZampd9NGeJYNr0EmKIWtRo4IFr9DD8PiM2UksQxDNv1tACCpqhIcg9w7qPSm0RwCFZq0ZhSgejZaks7vZ4SyK6LaYf7hzNp7k9OsHEkXzUaoD3H5mEV8tZSMrVLVozvUVt2MJh1B8gIc0qdLuz19drQUa8iJqCGod2Bvf3SaQpnh2ZyTQ0DWtpEbD48JS7EbZkvV2tr6wRSiAC+UB6NVq6Xr6QmhrUQpJzGts3pXpe8DmIKPhCdnBcAA3INzBTgzXcMACKkCun23gYXYhxWlidhr9YEJsjplMXCUlbNsSQ9H27iHYSSpYS4y5SbkNTWkSQSUlTBIBADA5q3NHAIo4ga15f7a2fQ2ekaoyobipZBynQukixf0pERJU9SwLudXflcEWFYkTFkUdjV6db7mIk5ZUoEKF6irGlKNSukBLQ9MgpJYkgl+UgAOBTqYWByFsGdIOrBRc7x0MumRJWDUCpTXd7UzFg1anSsTJODZJp2Jba5q8dHQSbADLRnLhHKn8zjWquUkuX3ifI4SpyqY5CjYEOXs9Lg6v+sLHREmUkJih5UtSmSZmXMmXWqQ1SaJFHoHiBgsQVnMRkCmOVgaaNlOvUx0dF0ttlSJchRSPhapymmorQHaFnIVMBFRy70ZmJ6G4De8JHRmQgqlZZbjNl5WcuSFfDWppS8Bmkg5EhiLm9SWLBw7VNY6Og9jkCUspyAOSv81BtYA0FN4hnCFOcJlAqJ+NSzrSgTbaOjo0SFLBNXnAFtym4DH4Q5L97wzC3UAkuC5r076R0dCIsnDClKTckFwkEAbOVXLR6twlpeEVIlgOlCunMzEjpmPyjo6IeMnTonl/EuI/hOGS5YcrnT5xelfLOWvR6NGLXPnFZJqpRIPw2VUCvVuzR0dG1kyQTCysSkqlhYDgKzC4BDnKPtSL/ABc2cuVIyFgDkLs6mAVm1ZmrVyekdHRnJjXgOuVMTJBUEqLKSM2pLB6Got8W0JIUUJRnHxsQLgJJrr3p2jo6I7M2SkIWCoJSWSCSeXKXc0D+lYh4mTMBKlEIUBXlFmdwz7NvHR0OJMkhyFAlIANfzUclzW76mHHDKbmcHNlJDEsAT9OsdHRXohoaZC6gj4g4Y7XN6UFoXCl6MappXUV3pQmOjoPQiRLmkLq3ppSvcdIVlBqVVYlre/SOjoheTRPAkwlATmS2Zl0ILhVAS+zPvSOmShUKqS4APrVwekdHRZXl0MnTS7C1b7C7DSkMmSiWcM7jRnHaOjoCH5By8KpgwP8Ayjo6Og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48" name="Picture 16" descr="http://www.kultura.ejgv.euskadi.net/r46-7772/es/contenidos/informacion/gipuzkoako_megalitoak/es_12921/images/megalitos_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333750" cy="250507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923928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Agency FB" pitchFamily="34" charset="0"/>
              </a:rPr>
              <a:t>Pinturas</a:t>
            </a:r>
            <a:r>
              <a:rPr lang="cs-CZ" b="1" dirty="0" smtClean="0">
                <a:latin typeface="Agency FB" pitchFamily="34" charset="0"/>
              </a:rPr>
              <a:t> </a:t>
            </a:r>
            <a:r>
              <a:rPr lang="cs-CZ" b="1" dirty="0" err="1" smtClean="0">
                <a:latin typeface="Agency FB" pitchFamily="34" charset="0"/>
              </a:rPr>
              <a:t>rupestres</a:t>
            </a:r>
            <a:r>
              <a:rPr lang="cs-CZ" b="1" dirty="0" smtClean="0">
                <a:latin typeface="Agency FB" pitchFamily="34" charset="0"/>
              </a:rPr>
              <a:t>, </a:t>
            </a:r>
            <a:r>
              <a:rPr lang="cs-CZ" b="1" dirty="0" err="1" smtClean="0">
                <a:latin typeface="Agency FB" pitchFamily="34" charset="0"/>
              </a:rPr>
              <a:t>cueva</a:t>
            </a:r>
            <a:r>
              <a:rPr lang="cs-CZ" b="1" dirty="0" smtClean="0">
                <a:latin typeface="Agency FB" pitchFamily="34" charset="0"/>
              </a:rPr>
              <a:t> de </a:t>
            </a:r>
            <a:r>
              <a:rPr lang="cs-CZ" b="1" dirty="0" err="1" smtClean="0">
                <a:latin typeface="Agency FB" pitchFamily="34" charset="0"/>
              </a:rPr>
              <a:t>Ekain</a:t>
            </a:r>
            <a:endParaRPr lang="cs-CZ" b="1" dirty="0">
              <a:latin typeface="Agency FB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99992" y="515719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Agency FB" pitchFamily="34" charset="0"/>
              </a:rPr>
              <a:t>Dólmen</a:t>
            </a:r>
            <a:r>
              <a:rPr lang="cs-CZ" b="1" dirty="0" smtClean="0">
                <a:latin typeface="Agency FB" pitchFamily="34" charset="0"/>
              </a:rPr>
              <a:t> y </a:t>
            </a:r>
            <a:r>
              <a:rPr lang="cs-CZ" b="1" dirty="0" err="1" smtClean="0">
                <a:latin typeface="Agency FB" pitchFamily="34" charset="0"/>
              </a:rPr>
              <a:t>Cromlech</a:t>
            </a:r>
            <a:r>
              <a:rPr lang="cs-CZ" b="1" dirty="0" smtClean="0">
                <a:latin typeface="Agency FB" pitchFamily="34" charset="0"/>
              </a:rPr>
              <a:t> </a:t>
            </a:r>
            <a:r>
              <a:rPr lang="cs-CZ" b="1" dirty="0" err="1" smtClean="0">
                <a:latin typeface="Agency FB" pitchFamily="34" charset="0"/>
              </a:rPr>
              <a:t>en</a:t>
            </a:r>
            <a:r>
              <a:rPr lang="cs-CZ" b="1" dirty="0" smtClean="0">
                <a:latin typeface="Agency FB" pitchFamily="34" charset="0"/>
              </a:rPr>
              <a:t> </a:t>
            </a:r>
            <a:r>
              <a:rPr lang="cs-CZ" b="1" dirty="0" err="1" smtClean="0">
                <a:latin typeface="Agency FB" pitchFamily="34" charset="0"/>
              </a:rPr>
              <a:t>el</a:t>
            </a:r>
            <a:r>
              <a:rPr lang="cs-CZ" b="1" dirty="0" smtClean="0">
                <a:latin typeface="Agency FB" pitchFamily="34" charset="0"/>
              </a:rPr>
              <a:t> </a:t>
            </a:r>
            <a:r>
              <a:rPr lang="cs-CZ" b="1" dirty="0" err="1" smtClean="0">
                <a:latin typeface="Agency FB" pitchFamily="34" charset="0"/>
              </a:rPr>
              <a:t>País</a:t>
            </a:r>
            <a:r>
              <a:rPr lang="cs-CZ" b="1" dirty="0" smtClean="0">
                <a:latin typeface="Agency FB" pitchFamily="34" charset="0"/>
              </a:rPr>
              <a:t> </a:t>
            </a:r>
            <a:r>
              <a:rPr lang="cs-CZ" b="1" dirty="0" err="1" smtClean="0">
                <a:latin typeface="Agency FB" pitchFamily="34" charset="0"/>
              </a:rPr>
              <a:t>Vasco</a:t>
            </a:r>
            <a:endParaRPr lang="cs-CZ" b="1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s://encrypted-tbn2.gstatic.com/images?q=tbn:ANd9GcSf5CNQwtKP6RK-NHLM5zvuklglpuLbetXpcYMVPCA0eHMM_l4N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3384376" cy="253501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atin typeface="Agency FB" pitchFamily="34" charset="0"/>
              </a:rPr>
              <a:t/>
            </a:r>
            <a:br>
              <a:rPr lang="cs-CZ" b="1" dirty="0" smtClean="0">
                <a:latin typeface="Agency FB" pitchFamily="34" charset="0"/>
              </a:rPr>
            </a:br>
            <a:r>
              <a:rPr lang="cs-CZ" b="1" dirty="0" smtClean="0">
                <a:latin typeface="Agency FB" pitchFamily="34" charset="0"/>
              </a:rPr>
              <a:t>ROMANIZACIÓN Y CRISTIANIZACIÓN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9458" name="AutoShape 2" descr="data:image/jpeg;base64,/9j/4AAQSkZJRgABAQAAAQABAAD/2wCEAAkGBhQSERQUExQWFBUVFxYaGRgYGRwZGBwcGBgcHRoYGhoYHSYeGBsjGRgWHy8gIycpLCwsFx4xNTAqNSYrLCkBCQoKDgwOGg8PGikcHx8pLCksKSwsKSkpKSwpKSwpKSkpKSksKSkpKSkpKSkpKSksKSwsLCksKSwpLCwsLCksLP/AABEIALcBFAMBIgACEQEDEQH/xAAcAAABBQEBAQAAAAAAAAAAAAADAQIEBQYABwj/xAA9EAABAgQEBAQEBAUEAgMBAAABAhEAAyExBBJBUQUiYXEGE4GRMqGxwRRC0fAHI1Ji4RVykvFDghZTsjP/xAAZAQADAQEBAAAAAAAAAAAAAAAAAQIDBAX/xAAlEQACAgEEAgMAAwEAAAAAAAAAAQIRIQMSE1ExQQQUYSIycVL/2gAMAwEAAhEDEQA/APSc2uhtsex1hM8eJcN45Pw7iTOWgf03T7EMPRousJ/ECepwtZDUJS3zo4jti1I86Vo9USqHZjHm8rj8xQdM5ZB/uP7EDOOWo861K6kmNlotmL1q9HphnAXUPUiBDHSyWC0P/uH6x5yuZq49xAvPD3hrQXZD130emDFoKsoWnNs4gwJjzAqfV/WHoxSrOezn9Yb0P0Frvo9AxHGpSCylh9hU/KBDxHIvnPsYwZmEQ9MxxD4Yi5pHo2G4lLmfCtJ9WPsawOZxmUFZSsP6ke41jznzYemfW8L667Hzvo3s7xDKTZRU+w+5hZHH5a/zFJ/uH3EYgT1CpLj0hU40NYe8HCvCFzOz0VK6RwVGDkcZWkMlah0eLCT4oWwCmJ3MQ9GRa14msKoapUZGZ4iW/wAZI6AD5NDz4hmNzFhuAx9YXEx8yNQVQ3PGYl8d1E33MSBxsn86Pl+sHEyXqI0AmQvmRnF+IgLkekcrjvVofEw5EaXzIaZvURmDxUE/GPpA18WSNQe1YfGyXqmr82EM2MwjjT/+Ru8crjpH5x7QcbHyo0xXDSuMhO46tWpPq30iJO4ss3PzMNaLJ5TYzcchLusBusRJviCSlud+wJ9Yx8zFua7RFmT9o0WiiHqm2m+JpID5yegBeK/E+ME/kQondVvYXjKQ1ZMXHRiieSTLkeJZzuVn0pB0eKZoHxE92+0Zha47zo0449C3y7NdL8Wqb4U/OOjKIxF6ax0Lij0G+ZRz0oD6RHRiUuWUx6hn9dYjrmXc7/WI861CI8ZHrtFmFqd0quoE7dR094sZeLBo7dz+kZNOJIBe3R4SVxVlEEkjQ/rGilKPhkOCkbRKho0OVMAvGWkcUcOC/aJ2G40aVPqI3j8mXswegvWC6Cq0EFlrbvFdM4yhAdRBOwFYr8R4sFGlt1v8njRfJT9EfWfZp5WNO8GmcQa5AJ3I+8YZfGVr3AP7tECfjCdIl/I6RS+P2zcr4khJ5piR6/pCq41LY89IwHnG+VPX9vCoxageh6NEPWkzSOhFeTZHjyEqYuAddxElfHZQyjM2YEgsWpGAmrKgzmln2giFuACHIYgu1KuIFrSG9CDPSpGOSoAhYIIBBeJKMSB8QJG4tHmmFxn8sIahap2frEvAeIFyCEhQUgs6VDMBXQ6HtGkdfsxl8f8A5Z6OiYFCjB7D9YesEM4+8Z3g3iqSsnOpMlWlyDvlJon1i9lzkrDpU43Knfud6xpyREtJnTMM4Cmbr/iGzMM4GvUU93jpikjmzIpoxN9qQP8A1R6EFQPSkHIieJhJEsJIJtW7QRU0E0PaIxm8z8qepS5+QoYMMRSqhWzOPmQ0PkQcbRIMoNzGvyhwwiTrtR/tERROqgH6wZbKSMxVy6tpsDt3id67DY+hy8K/wl+8B8hRDhj019tYQpAByKduob6Q+WA1XB3Bp9IveTxX6BlCmdrfv0gJXBsTx+QEGpWoWGWp+7dTCcO8QYZZUlfIaMEpK9HIJoBEfYRf1mCUXtDCnVj7RIx/HsOleVJdLsGD6bihgCOLoPw1BoA+oFaaND+whfWd0AWuBlXeDTsagliA4FoijicsBwGu9KxL+VEtfFkx2QmwJhPJV0EDmcWpy1L2v9TtCz+KJXLqDswDn/rWJ+034RoviL2xROT/AFB9Y6KMrUSSzOekdB9iQvrQM1iEOXKiR7awqJiU2uSzXhgWK1Brv+pgGVZ+FKjVwwJHyEcrpHYk26JxnpIpSIM8ekGkcGnrqJMw90qA7xYp8M4kgNIUOpIH1MQ2ux7WikkzSggp9dolqx6gcyRba3asaLCeBVljMmoT/aBmIfewf3i1HgXDMAVrN9QHPtGT1YorZb8GIVj85dSR8xBJOQm3zrGxm+BMPoqZS5dx9Ib/APA0AumYod0Oa9QRCWvET0zMKLAmtNKxVqmVc/WPRZfgyQaLmTCejJH0MGR4CwYLlK1HYrLU7AQ/sRQ1pnnL2qCS93iUcOC5zF7UA+5ePUZXDMMhskmSLf8AjST6u8Sml6hLf7QBEP5K6HxHkwQlgAXsVN9T0iNOWC5B1tX7x6xieHYVVJkqWX/tqdvhiIOC4dDBOHlj0KvmqBfJ/A4f08ykzASzbN7wSbIKQklr21600YR6qnBy01TLQKCyUJghKRdKT3A9rRP2fwXF+nkCiC3SjRKw/G5ktICVKDPrTT00j0+fhpRoqXLWDoUj5UEVeK8KYVZYS8hLnkJDNehcRcfkr/AekVWB8XS1sJqCk6EVTXcXvF7J4yhT5VWBtRorFeCpIIKVrIFcoyn3YfWJ8rwxIKwQJjAMUlQL3soJpe0X9iJnxMdI44RdExSa8z19ofisdImAOkr2CkkAWNYYngQQV5Fs+VkqdTM7kmhU/ekIOBKP/kNTokk9hmVZ3iueFCem7IE3jiFE5uaugt/gGJx42kUSXNPXp0iDh/Ba8xImBXcMAP8AleDnw0oMyt7jLBzwrLBaUhJPGcyy8tTCpU4R7tb/ADCYjiqikod+apGxqkObn9IIvwqtQUoFILMSp2L2JIoHgMzwniClwqUKt8bVbRw1h9YXNeEyuN9FNOxSiXIKmFCobAsTTaK+bMWFZg4BBoC71i7HApykAJXLmO9cxLsogsWqHHsXtEVXhLFAOUJSBatPQAEm8NSVhsa9EHh3ElJLVykuRlLbsHc7VMXuEmrWlShlSHBJcAgPVhrpaI/CvCGKKikZUChK8yQkP0LKOtAHiRxLwrPlZimbJmICXKkKZLAtRCqgvRo1c41hk8bu6G8VZIdCkr6h+5BbW+94ql4/kJO75R8Qc6P2rFmngc+rSwAoVdQD+hZqtEVPhuczeSzHMKg+l6QR29j/AJEFc4v0CVEkBtL3gUjGqBKkAMRqDXr1i1n8ExBBdALigdLtfQ6HeAo4HPKSPLUSaUY0A3sAdoN0bwwpjMNjSRu1HCzt/thYjyeHT0uPw6gx0AIsNdY6Ha7J2mnkgpdkywHoyQPm2sHVMVrS4Z3HtAAkku4yg0p9BQCJCUkOpRBez09GqCfWPPkdGREU1Yp2H3MEloJDZTRRqVOSDc3hkpDn8z6UpuauG9Y7DzFLDgX307sWfpEtP2UPKg4DFwdHH/KlYlIVfKzQFSVB6vZstb9dIWUlVMwUdswYjtuOsQ0FskZqOT+/rHZ9fsW9mgKVrBsBtWp7w+ZMOxCtGIP1EKh4DTZzAUBJs1j7wxUwuS4b2b9YGScjfErrSnUWgsnEEOAMvpT0CbQBuQhKgzBIfXU7WEOQgqplzdNB6NDRiKipBHVn9ILKWXzNt+9DCBNCpzaigFGhqVkB1MA9DVX0hpkLUXS1jmf9SftCJKXykvbUp+f+IdWUF80NUEeg970ELmGzCz39KUhZYcuAwH9SSH7AhyOoh8xCykgKYPZy3UsKfeJACuUlg4d9SzD9IQLSEMECmyt9evpD8PhVAO6QBe3vWxhgKgbE+gb/AJWhiyIrMlITmA+jfWCKTmDHNfRmt3hVJSBep6j9mOKU3UCetx7aNCYJBESz3ewoBCBDXBoafqIEDT4XOh6dmgkjEKLZico0D2pbSBIYRKnJT2aj/pCqmABrnr/kQCZjFUZNqGr07ih7QzFYhZZiAHP+KAGHRW70HxJz0L5SQSHuRrU/SHZqKJL0s1+l2iOvEKAD63y1I92h2OxxmICQQjKUkZRzAhgcx/MFDM4NIaQm0Nk4pmLkaZQ9PdgHgqMOUoBoE0YAuQ9LAW7mGJBqRV96k9YBv8QIIsafOAVk3D4ArqGJ1csw6lvpEczUJmKl5wpSGcJ0cfVt4ekhQp1hn4VIqFPrR/mIpONCr2gi5SlEnMkNe3T5vCIlTFBxmIFX+sJLT/sI6trCzVzAkkAGzAM3zpApYodLyx8tExJsJgJfKoMKaOloiEHmBEtFSWSklXQO4BaGpmrcl6jqX/SGrxFRnJBsOw3cQ8g6YRCSHYluoI06GOjhl0Q/W33joMk0ismlSFAqUCggJylKitSnNQU2AginLJ60ykA0OmYuOsCwuHmgnOU3NUAk9jS8GnygxzOAzHmyP0JFW3jRrOSdwyZJzsRXKaczCzHMUh1diYX8VlBFwBzFKSJaT8m9HhMLhJSGaTKSOn6m/eJayCKFCQXoxr+sKQr6K3HPMUkOhSUpcArOXuyRlLXq5DRKw8hbOLaFyS3RvpEtGQJrUXbTuzNBcPhysghB1qK0HYsIlv8ACqbBhRDF261/RzBJmLQEsfMWslgwCUBruSXMHxuCWkZyFBIo6fpS3eK5ONCkkoyzGFwQqvpzDXTSJSfQN0SZclahQBN7kKetD0YQplZWDhX9RLe9BEVOIKjUbu4OmlQIlLkFQYFQp+UN84KYJ/g8KTogEE6kADrWDBKA7AAaF9ab3iqncKUqipnK4sTmp/c9NKCJiTap9n13JMJrodkjMyS16tUOOrC8MmomUyq8pPKTlAzEDQlRq9zSOMhJL8xLNQt9oTzMv9o3zOfpEjFmLJJEsXqSoEg9wnpDp+VLO+Yf0gn5ZYErEsCAovuXhmRaiGGZ9W+UHgNweYpy7qYaVf2tCTsSgi7m7KqB9ICpBBLlXVks3vDkSktUvTVoQb36Bomk2EvqUisHn4rIAwBJqa/aBTJSBUgnoGhspaGdlsdvu4pASrCS8epYOZIFmBqH6Md4eEp1f3LV6VpDkYdCmy3sHu59NYvZHB5SJOYozFlHnLBgbgdWLbxTLUZMzpygvvo5a3aEOLB/KT0entBcVKR560hTrCZaloADS3FEBmFq7wNbAMHSdHDt7Xh4MpJ2DlzC9T2GV294Oli9FD+6gH7rHIw6m+P2/wA2hPJIZ1qMItfo/wAsM5LjQH/EME5IskbUY/OHSg4ZX1p6wOdhkEMlIS24zOOyqO+sJAD80OaHvT9tBZYCdQ7bN9YUoJolgwoEsC3WsQzgFJcpzOdb/V4eBNVkkKVWnyEckg/lHUvZoYqUtuanc/asJIBPwEXvQO19IdArsOoJGpH77WhZWIT76hO8MKiCxAelSQl/UmALxgcJDkmjJrX/ANYe1su6LCWlhR/+PSEgGHSsCoX6hQNtmjoNrDcYbHYTFKcCYrcVygHW3SHcLk4iWvN5jKpXM+jaU93izxM6WglyCXNEh7XqDEdGMSs0SfUsR8jHa5t+jkuQfiK5q5YSqbQXYEDmJJJaqiaB9hCSsPMBCjMVlyAMRRRA+Jjb2rEafw9Cy4CyWuTyj0DF+tIlS+CzVIPk/wApMt1qU5Uco3eja0eJbVDyyww+ZQYgKB7J+tITFYxUtWbMd2Sp7G7O1yOkReHcTkzMwE1JysSSCL/0uK1baNpwjDJXhckopTMmTWKyH5WJCjY0NQIyWHk1irwUyD52HmzJiZiJiSlDKLqAW6uVAoCWFbtsIreD8XRMwfnFAE4JmjQJUUF89K1BKWg/inHowS5uFLLVNkhfmBR+MIIqCXckUq9Yw/h7ipRImy0oUtai6CKBNCCSTauX2jVwbVlYTo1fH+Or/wBPlzUEyzPYAgu7TJjsbpOVCbbxhsRxieui5swgaZjr6xq/GBKeH4OWoZfLlyjQuCV+c9NKJB6vGFWuNtOK2mc7ujeeDJhGEWqjImF3UxDsQ7mz+kaLBpmrJKyhTnlytbZ3Y16R5FhseuWvOgsbbhtiI03BfFM1KguXJKpiCFAuSgEFwcnfrHPPTzgrKN3iJ6EqyLmgHmGV9UllAMwcQeRIQQ+bKAzZuu8YnAYGetlz5aGzZgFJYgkvYJ1UXu8XfEZilMBncsQWcJI1APru20Zy01aSY98fZcqmS1ozSpgmrA+BCkoJrq9hfSAzMXOloCiJYG3nFxuCSMpPV4o8FhSlQWo2FN67+tbRbz1hQDpzMAxd9dB94mVL9KWomsBU4jMM5Zi1HzKJNkgD4j7xTyfEYOK8rKVJYOpBzZVEVSsMxY0prF1Jxi0sqU6VMa0LdgBR7PFLgeA5MQqcCUZ82ZI+GpvsGO28THbTZO40hli5/wDyX+RgM7hgmMjmD0Z8rPvZmvB0zFJDks1gKn994jYjGFanzKAIZQehGttesRE0aikSMFLRLxkqUCVhxmXoDlzJQHcrJQCSdPWJHiHiy505EmSpISuaiUVF0h3daUtUhIZJLgcwArGexOIV5ksS0mXKlZsoDZ8zfGVnp7vGgTxPDoQBLlgZAjICCahySo6nOynuS5jWldoIulQuOmyZapST5chUxczNfMESwSA+qitSd6qI0iFK4shecIWgKQcqgSxfeps0RsbPlzQubPPOJa0SkNQIFaPTzFKaujRl+HeH5k+evETUJKj8EuhA/pfcBLCKcItW3kTlnBrJKp6lFgFg7VHuIVaFPUtWzgCE4Xxf8Lg1ecCCCohLF1lSmAA0tppGVxHH8XiMQZiEHKLA8oYCwa9Sd4njteSZfpqQgPYv0rHGt36PEaWlagCrlNLn3vFlwnhwUQtaz5QqSkFRU+iQKq7iMqEv8I6ZBWQEVVblDntT91idiuDTJSUrmZQCQK0IJoARuSzd4vcFwYArWmZ5MmuZTfziGqCpQyywOgdxe0Y/x1xVCkSkpzeSiZUVzFISXmqJ5lEHKoHWsVFW9prs2q2Sp0vNRKkjsTAVYNYI/OA1nFPSIOC4iFoCkTEzLE5SSx1HNUesSpc0nX5tA4tESmh2Jlp0RUbubaxCnYZSq5Ra+tos5U1gxYv6wRc1LUDfOHGTiDSl7KiWickACZMYaZzTpeOizlqpqf32jofIxcf6UasAkbJTWwL12YwsnCSwXCXqGUWHvtXQmBTb8xqTYO3ta0LiJRWwDsNBvv36xrl+WZqiVJxctMxNErKSNXR2J3iaeJMcTMWSoFBDAM2VJQC2gJIDN1ikmYbKAfzB+UVsLl2cgfXWHyeLgSl+YeWY6SbvRqG5YlPtFKKLraeaqpGn8MfxAmYUZVJ8xFG5mUlgRyqY76iKTFYFS5i/LSVJzEAi1O8N/wBGmAgNf5d46tt4FaRp/EOI/wBQ8qbLTlLLC8xDgPy1FSWeJnBuE+XLmqmYgkITmZuXMEkhJJNKsKV6RnOHcBnAFaV+Ww0JftSN/wAJ4OfwpnT1DykJNSQFTS4yoSm/Mqmc0DwTqMUSnudeSkVL/HS0lQORCUpBPIKZiKmhrMWB2h//AMLkJLqOa9FKP2aIPjrxCZhRhUITKlygCtKLGaQMzl65fhHYxAwXHmSpCwTytL5rGlDmdxEPSk42sEt0aNHhuQn4UJLXo+u50i5wWCaiQUiopRva8Z7BS5jAuw6MX7tF2qesIYn67+8cmpGSFCSfkKcGAqrte5P779Id5fxUNm/6iqGa+ZXuz6CnqYl+YWy5g4+Ik0Hc/aJplWmPlyHfk2ro2+8GRLZNEqUQOnp03iGmcSU3Z6XqB00pBUYpQICR8WpapD06d4VMI7STMBysC37+kEkrY1f7E/e8Q508ZkpWSSxok01qfWHYZINUhTlr70DgH0g2VkduyQpLliQQ1fvSElTUJDpHSkScZgVy0KmrTlQm5UWFWq3Uke4iMXBZJoxL6Nu8LawcqYpQVAO7k2sPdtIg4jDqGuv7PWJ0tZILKBcOCG+Rc7wpkA3YAbkw1aE8kXAjWYXPQA/IliRF+ni8pKGlJUFEsCWzENW1GNmiAMOAHBFLdWhhbS/79BaDdRorRAxImkh+dy5fK4GgdhbSJ2GxpArlBo9ADTr+kdKkgqu16PV32hV4YO4UDsDc71+cQ3Y/5N2is45NmrVypSUgAklTX+K+nZ42uGmJEtB+BASkizAM9Go3aIPBeFGYokstAqARcmybVF4TxJwgpAmSRkSGMxLuE3dYFqUcbB9I2j/UujuL8TSpCGUTJ5lFnOcigoLgVPcjaMPxtCZpeY5Z1JQKvYEqOvKabRcfgFvzKUoMAw+EN+X9/eI0xSZZYFlEWNCWqQeg2hRpeCZSdZMvP4UPMSJSFJ3yLAZrOvWgc0jRYJWQAZytw7qLq6AFobnDl/3q8HkBJDdaH9RFtt4MW1YQzC9770h5CtDr/wBmGTZBcZT7lvvDfLUQ1f2YnCJtolyyo6x0NkO1QoekdBgW5mfeY9UUYk5VC+3+Yl4HCTVAlQ8ohjU52HpFshKUOaWL6+51hEys6g9dcrsDoA9BeLlO8I1jCsmf4xi0S5/lBZnBKASsOHUosU5QHfWu8Gm4EAJUuU6QQRYlyNQQ4UbteNLw/hKM2dCZSJwoygx/tILnUkP36QmP4TNzHlALJKk5fhIvzFnSqtDaHuWEU4tmXmEJHJQemtz3gCMMVGgSlmuCpVLuSf8AqNFN4ElQUUHKGKsmVqs7BxYizPe8VEqQQoFYUkvmyqYpYB2p/U3zi4TxgylpsJKPkmWtYcE8qGBc6KUHon96RJxni1BmpExxkKV5Sls4TUIYUy0Zu8U07DqU5zHM6jUu5vrUM0N4nhFTZaQXzF8hpUjR2taNFO2mylGlSMriJ+dallnUVKIG5UTT3h2HP8xNWqK7VhhSXL3er7iFI1aOhztUZvyejYXDhILKUXBd9OgBG8OViAO5DttVjX01hnh/G+dLQtbB+U9wWPpSJ8/DSpgopIANVGzPoB8R0AtHnOTctrL2WrIEuYCCcyWqW2YgB1ENqYcZ6UJYFJN1HXN2U9LRE4hPlYcZStSgrmy5TyqGhALUc9YJw/HInpCgACQ1v6Tck0c/aKkqVkK0FRLJ5mFB3vbT5RKStzQMKM4rXpHeWAA7kHmNRtT1PyhFqy1AZ3y0IcsSQD0BJoYzvIKI5OHDuTmtQUpTa2sajwjw8CYZhDtR3zNyvR9aAesYjBTFrQeRaCFH4ga1YFL1ru1I9O8O4AyMJLlzj/MmEqOWrKUAcp7WJ7wZTN9NWB8X4WZNwk3y05pkxCAhJLglRYuKuChJPtHmXh3HqmIIyeWUqJSggnkUTlDquAQR/wCsetcPWSlc9RaVRKEg2lpJJWrNckg1GkeLcZ8XCbxXz5ZySswQKfEhJbMRpmPM0axtpj1Y4s1+HPo2ob930h6JCjUtzKNq+pGkMkYxKrMwoHFH1JbrvEXGYxSfzBwdhWhbs0Y7mTsqNsnLw+Yh1ZWJt9dmgJQKDOzatelYiSeJFQ+FzW3a2xrEzDKmqUEpTVXKLXNBXStYhqQk0/AWVg3Yl62699YknlI5cxNAAkXNAA51NIHxeSwmBOZQkHLPUoj+rLnlpeqApgSftFnwGRL/AJM0POKlEMiyFpH5nZmpU0OjiFK41uN4K3SL9GGmISlIlqBSkLKs6UurNVBFWoQQagwPxXxEjCTiiUVrMpXJQu4ZV+hPWJaUGUFlUxS0TF5klV0uA6XvlcOBo5jEeMv4jyJKFplETFmgSD8JB1UDpf1EXptvFGk0lkzXgzjC14ciYgqyZk+YVs2VIIzB3LO3btFlIwZUrmqQCXSXTa1Q+1t4p/C61TZCpiigKmTFL0AHKEuRY1FvWLNWdIU60FTAj+YA5c67dBFTVydGSkqyLKwKFq5W1DuzN0LGJg4EkAOpL7AvEXAqZbujN0UCfQA23if+LNRRmFQoFuhYNEPcSlB+TpfCGIc3BNx6MIq5hZRDKGXUj27vFkcQFMFKDhi5Y0HU6RV4zC+YCHBFGD2Y6MYI+chKMawdLzNc/OOgcmQpmexNOanZtI6KwZbULNms70Bfr94BMnKYsoFmpYHrs9TSIuL4j+UOGc0FttawFM1w+lSXqejvSNlH8IcvZYLxeTkQRmJKmIBNAWNA4HV/pFuPFyssqWshanFFV2+EGu94yRXlJITXUs7DZ6jR26xGmSQsuaZXLhwr0bT0iuNMpa1HoeF4jLnCYJRBnocCWpRyrtVyKDtFdxXhS1VmJQg5C4RWoIt0uXjKyCpKSuWSK0SAUsdVbs0bTh+OVNwyJpDrykcwYqUCQ7m4tELTSeC46u4go4eElLozFDOXq4cF93Saw2fw2UTMAWUhKqZgwtQpo9S4/Yi04WoZ3KfjScz/ANVUuf7aP3gWGUFkrCSoFKG5WUolJsDS6Enp7M3gpHnPijhikLE0pUETBQlJD5aE++8UyVu8ewJwwEsrX5hloJBQoFOYKGZlA6UPel48dxWIKlKUfzEn309mjaDwZuJf+GON+UvKpjLWbn8qtD23GsbzheC8wKJUWSbMKbgA9I8w8OcGXi53lILAAqWalkpbMoJFVEPYR7Jhky5SRKCjQiqg5ZQBL7mqffYRlOK3WhpNGc8XcEP4dS0Aug8wFiCz9taj7xQ+DZYUlQUojKQQHpzBiS97CN7i5QXImynqqXMdjXkHMAOobm0I6x4vNxqkjkUUks7FoMyi0El/JHpyOGpBBqp9wDbUND50ghRZJNy/xVI/pFLAB+seWyeJTiwEyYSWAAUrXQAGNHgeBcSKilpstkha1TF5EoSXZUwqPK7WMZvSfYbT0PgmG8ydLcjJdQ/MQkOewLM1I3GJrNLCvSmpSEvs5duhjz7+F4mZp5mThOaWQgOCkEKDlJLFTh7aR6VMlggTnU4CCLs7O96u8RW030/Blv4rcS/D4AypZyeYUywkUZL8wG1B848BnmtNPt/1Hqf8buK5lYaW1cq5hY6khIHplMeVT1MnvHRD+pjqu50ehompyIWo5DMlpUylNcOSEggCsIcfJJAXNlg3u9G3Dt6xkvB/BvxWKky1hSkqVzMWIQkOpibUp6xuuMcH4bhJqU+UcxNBMK5hcXGUUUnq2oHbOUEnkW1sNw+WkAFKga3BGX0VqzRrvBuEK5uYgMhLu/5nIScvZ6xiE/xCwsoESsOm5ZISlKKDle5P+4M0WXAvHxw+ExeOyICp0xMvDyirSWnnUB/SFKBNnMRxt+TSFRfkj+LOKy5PEMUgz8qFLTnAukKSnzEjRiFK0MYvEeIl4PFJMicVhBTnYkImNSoBYlmH/rSM9xHHqmTFLWSpaiSond4hrmPHRSUaJ92j0rxd/E8TcOiVh8wUoPMV/S4YoHXrHm8yboIY8cEOWESkoqkU3bth5Epa/hq2jj5AmDHhs7/6pln+E29rQBGDXohR/wDU/pE7CSsSmqBOS22Yft9o0iyWR5eCmiolrHUJP1Eavw9PnlJTNCqEFJVQkNZjUxVy+KY17LUaXQ5EXvAuITZy8s6QwvnSjKAw1GpMJ+MmUrolLxBPxt6gOOwakScLiFEXBOmnY0hMRhat9Oz16wkuUL+laB2aoaojP+JG6SHq4hUua/7m+kdDRg0G4+Q/SOhUg3sok4XKeUEkn2AvQdIKVEblzTQdXhmbMSKliQztV9a1HSJKMOT2e56WpY9Y1csEA0yc3LVumlbdosPwqEo56GwYkVetBZ4EiSEh83NqdSfsNIkTKuAParj11jBspIClQBS50Zg9Ra50HWJmJ8QqlshIcJsk1FSNQdOgrWK5aAk1F93/AG0AmLSC6WcE8zOADdiaEttFLyCbROk+IVJWCyQSwJDgsBYaOA/cqeLTCeI0mZLCUu6iNr/nChoBy5dRGUXMc0JFAN65bUpppvDFGuVksyQE5aAD4lO9CSD3jSlQlqtGrnccSUrlzFKzEMxBtpdzQEPHmM3ArUQEh9Axe2t3EabyAtRUFOFPU6sLEO/zq0E/BNlCSwyl9NdS7+kTuSL5H0W/8OJSZGGn52lzZkxKUqLAsACzkPlzX0oIdicfLStczOStagOUKsGGZKQGLMbkDpGfmSVrV/8A0yt9epguMmkIFCMxPMaBg4b/AKgyXyW6NsOOyl4eZ5SmmeVMISQyiFpLhrMTpvHk03gc96oNKXBttvGv4WhJTmRozqoSwLt0Iu9nvFvg5cqWqZOnfzTJCVIkgj+ZzAAdEjM/Vh1hJ06Hus7wNw2VhJODniWlc/ETVIzqqZYSlajkSaBQyAP1h/j/AIhNVgyEolplqmJVNWFDMvKBkCmvVQYCnKqKD8QsrEyYpSQmYsy0IZpZW/LT+0NWzVgnFeKedLVKWw8wpIamUpLlTNsANPrBWbK3p4MphOOrlrQUEp8tZUCNXuCNQQG9Y+mfDfGZWKwkqagjmSkqSKsW5kt0It0EfPsjgMlKqZ5mUvYEGoZ9tY0eC4muQE+ScjAZQASM2ygN7ekKSTCOooYKb+KOPK+ITRUJlMhPXUltHKiWjGTZzxrOL8LVip0zETJmXOoqXyszmuUapSKPEMeEwQ4mOK16jTZ6PFtpKibjdsm/wy4gmVjUFRYFE0F2ryEhNaByIg+IeNrm4uZiCp1ZilKk0ASkMAOgTr3i54ZwSRImJKg6xmbMeWqaE0IcbQdPCEJICUjKAHLAqJZ3e9dukTyIG1VJmMw8lc0hEpJJP7vGm4pwHELlyZHmICZKcoSHCQVkqKnAq5Jc70jQ4CflfKEghIDMBQmujt0eFmIz8oVlL8pA7FnNdTEPUdlJRSwY+Z4HUEp5wVKJs5Sw2o6t6QiPAq3H8xJrUgZuU2NL7NeNv5KcoSmlwKqJBdz737QzDSAg8ooxcsL9K2dzE8jKZgsR4XZLpmBR0BDOK1+UTuB+FOZK5i3ZlZUVJ6PpGtVgUg0DA65R9WoH+kN8pIAyBgAzm3+e0VyNolnSyECjM9RW+w1hkyeHNFVch6Cl+8MSCSSQTXla4at+tdYSTzpJYlrh6s7EkPSIRm2zkYg0SlTqLsLCnXWHyMUpq1JFndmpeBTJtTlJUHIprpbTsa0hqQyapHNc2Ae0aVZi20GMwkh+UbkdhDPxF6vtfSjjtCqVmBozM2xZNWs8RUT3BZw+5s5L00JaEkJyZZSpjimYhyxAv1t+2jogyEuHGe/5TSFiqRVMfLw6QSxcFybuz6/YwiZqlFKGCUqJCaM4Te1Q+5iNiMZmU5Iyih7AWYGtqUaGCcSE1IzOLsR6dRDkjVUTF4pCVfE5DsGDGrEhjYQydjglVTmHQ06lyLPesV80pdhUBOn5Qlr2Y/pBkyXuRqXfpR9ojaJv0AmpWuoLEJdySw6dS0BEhSn3ALFv+m0iy8kjKKFhUnbZk30rCTJ9HyjQbs5AYB6ONYe6iGivlyJgQRypU5rmerUqzCBYHAEBSlDOosGKiEitSGvTez2i6lAEFyFKCmGzgFxRxQR0zNTI+SupYtYOQyevaDexpECbJUiW+U/1WdwRy1jlT1qSGGZSrpUwUMpdnamltotE4XlDlQKjb4mdv1LCBIyAADMQWFSHdRIKi20RYbSKcKFEZZYzOVqNSOagFdAdoFjcEuYkolrCUOAv+pWtdMjgVfX0iyxKjysXACicrtcULi1IAZgSrKxSl7jmUo3bK7vYM0O2NWnZI4XgVJBSrJVwlKEkBO9Xcwb/AEvVSjmDuQ9jalat2vpBsLiDZqoNQzOdcztDP9QBNHoz6XGgHpTpE3KzV00Vc5ACTLQkkKNz0VUAPWhbSAkgBhmVlJS5CUnN9gA2usGxYWwoatQV/M9Xtdz9Yk+HfCeJmlSpICkJSfMUr4eYVD3zMAaD/OyqjPDdCIlhCLLXnYliFV6FJZtPS0N/CkMxIWohstGzWII66xOk+E/w7hE5E3zAk0zcvWgZ3e5hmKwolqZRCSqleUljoNLnQxLtBghTEsEguWNA5KaDLUnrpBMQgC4ZJZg9AAKqb3q+sKpZzApHIAlmsX1D0+LXUQxecupjy7uHfQtoL+ohWQymx/G5gVly5mNkg0y1FRfSL9E8rAUQEhhQJy/lcuLE1v1gSJxlJJSlOcFJdy1xmLOxdJIEPkjOM4CSNQCyQKZampd9NGeJYNr0EmKIWtRo4IFr9DD8PiM2UksQxDNv1tACCpqhIcg9w7qPSm0RwCFZq0ZhSgejZaks7vZ4SyK6LaYf7hzNp7k9OsHEkXzUaoD3H5mEV8tZSMrVLVozvUVt2MJh1B8gIc0qdLuz19drQUa8iJqCGod2Bvf3SaQpnh2ZyTQ0DWtpEbD48JS7EbZkvV2tr6wRSiAC+UB6NVq6Xr6QmhrUQpJzGts3pXpe8DmIKPhCdnBcAA3INzBTgzXcMACKkCun23gYXYhxWlidhr9YEJsjplMXCUlbNsSQ9H27iHYSSpYS4y5SbkNTWkSQSUlTBIBADA5q3NHAIo4ga15f7a2fQ2ekaoyobipZBynQukixf0pERJU9SwLudXflcEWFYkTFkUdjV6db7mIk5ZUoEKF6irGlKNSukBLQ9MgpJYkgl+UgAOBTqYWByFsGdIOrBRc7x0MumRJWDUCpTXd7UzFg1anSsTJODZJp2Jba5q8dHQSbADLRnLhHKn8zjWquUkuX3ifI4SpyqY5CjYEOXs9Lg6v+sLHREmUkJih5UtSmSZmXMmXWqQ1SaJFHoHiBgsQVnMRkCmOVgaaNlOvUx0dF0ttlSJchRSPhapymmorQHaFnIVMBFRy70ZmJ6G4De8JHRmQgqlZZbjNl5WcuSFfDWppS8Bmkg5EhiLm9SWLBw7VNY6Og9jkCUspyAOSv81BtYA0FN4hnCFOcJlAqJ+NSzrSgTbaOjo0SFLBNXnAFtym4DH4Q5L97wzC3UAkuC5r076R0dCIsnDClKTckFwkEAbOVXLR6twlpeEVIlgOlCunMzEjpmPyjo6IeMnTonl/EuI/hOGS5YcrnT5xelfLOWvR6NGLXPnFZJqpRIPw2VUCvVuzR0dG1kyQTCysSkqlhYDgKzC4BDnKPtSL/ABc2cuVIyFgDkLs6mAVm1ZmrVyekdHRnJjXgOuVMTJBUEqLKSM2pLB6Got8W0JIUUJRnHxsQLgJJrr3p2jo6I7M2SkIWCoJSWSCSeXKXc0D+lYh4mTMBKlEIUBXlFmdwz7NvHR0OJMkhyFAlIANfzUclzW76mHHDKbmcHNlJDEsAT9OsdHRXohoaZC6gj4g4Y7XN6UFoXCl6MappXUV3pQmOjoPQiRLmkLq3ppSvcdIVlBqVVYlre/SOjoheTRPAkwlATmS2Zl0ILhVAS+zPvSOmShUKqS4APrVwekdHRZXl0MnTS7C1b7C7DSkMmSiWcM7jRnHaOjoCH5By8KpgwP8Ayjo6Og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hQSERQUExQWFBUVFxYaGRgYGRwZGBwcGBgcHRoYGhoYHSYeGBsjGRgWHy8gIycpLCwsFx4xNTAqNSYrLCkBCQoKDgwOGg8PGikcHx8pLCksKSwsKSkpKSwpKSwpKSkpKSksKSkpKSkpKSkpKSksKSwsLCksKSwpLCwsLCksLP/AABEIALcBFAMBIgACEQEDEQH/xAAcAAABBQEBAQAAAAAAAAAAAAADAQIEBQYABwj/xAA9EAABAgQEBAQEBAUEAgMBAAABAhEAAyExBBJBUQUiYXEGE4GRMqGxwRRC0fAHI1Ji4RVykvFDghZTsjP/xAAZAQADAQEBAAAAAAAAAAAAAAAAAQIDBAX/xAAlEQACAgEEAgMAAwEAAAAAAAAAAQIRIQMSE1ExQQQUYSIycVL/2gAMAwEAAhEDEQA/APSc2uhtsex1hM8eJcN45Pw7iTOWgf03T7EMPRousJ/ECepwtZDUJS3zo4jti1I86Vo9USqHZjHm8rj8xQdM5ZB/uP7EDOOWo861K6kmNlotmL1q9HphnAXUPUiBDHSyWC0P/uH6x5yuZq49xAvPD3hrQXZD130emDFoKsoWnNs4gwJjzAqfV/WHoxSrOezn9Yb0P0Frvo9AxHGpSCylh9hU/KBDxHIvnPsYwZmEQ9MxxD4Yi5pHo2G4lLmfCtJ9WPsawOZxmUFZSsP6ke41jznzYemfW8L667Hzvo3s7xDKTZRU+w+5hZHH5a/zFJ/uH3EYgT1CpLj0hU40NYe8HCvCFzOz0VK6RwVGDkcZWkMlah0eLCT4oWwCmJ3MQ9GRa14msKoapUZGZ4iW/wAZI6AD5NDz4hmNzFhuAx9YXEx8yNQVQ3PGYl8d1E33MSBxsn86Pl+sHEyXqI0AmQvmRnF+IgLkekcrjvVofEw5EaXzIaZvURmDxUE/GPpA18WSNQe1YfGyXqmr82EM2MwjjT/+Ru8crjpH5x7QcbHyo0xXDSuMhO46tWpPq30iJO4ss3PzMNaLJ5TYzcchLusBusRJviCSlud+wJ9Yx8zFua7RFmT9o0WiiHqm2m+JpID5yegBeK/E+ME/kQondVvYXjKQ1ZMXHRiieSTLkeJZzuVn0pB0eKZoHxE92+0Zha47zo0449C3y7NdL8Wqb4U/OOjKIxF6ax0Lij0G+ZRz0oD6RHRiUuWUx6hn9dYjrmXc7/WI861CI8ZHrtFmFqd0quoE7dR094sZeLBo7dz+kZNOJIBe3R4SVxVlEEkjQ/rGilKPhkOCkbRKho0OVMAvGWkcUcOC/aJ2G40aVPqI3j8mXswegvWC6Cq0EFlrbvFdM4yhAdRBOwFYr8R4sFGlt1v8njRfJT9EfWfZp5WNO8GmcQa5AJ3I+8YZfGVr3AP7tECfjCdIl/I6RS+P2zcr4khJ5piR6/pCq41LY89IwHnG+VPX9vCoxageh6NEPWkzSOhFeTZHjyEqYuAddxElfHZQyjM2YEgsWpGAmrKgzmln2giFuACHIYgu1KuIFrSG9CDPSpGOSoAhYIIBBeJKMSB8QJG4tHmmFxn8sIahap2frEvAeIFyCEhQUgs6VDMBXQ6HtGkdfsxl8f8A5Z6OiYFCjB7D9YesEM4+8Z3g3iqSsnOpMlWlyDvlJon1i9lzkrDpU43Knfud6xpyREtJnTMM4Cmbr/iGzMM4GvUU93jpikjmzIpoxN9qQP8A1R6EFQPSkHIieJhJEsJIJtW7QRU0E0PaIxm8z8qepS5+QoYMMRSqhWzOPmQ0PkQcbRIMoNzGvyhwwiTrtR/tERROqgH6wZbKSMxVy6tpsDt3id67DY+hy8K/wl+8B8hRDhj019tYQpAByKduob6Q+WA1XB3Bp9IveTxX6BlCmdrfv0gJXBsTx+QEGpWoWGWp+7dTCcO8QYZZUlfIaMEpK9HIJoBEfYRf1mCUXtDCnVj7RIx/HsOleVJdLsGD6bihgCOLoPw1BoA+oFaaND+whfWd0AWuBlXeDTsagliA4FoijicsBwGu9KxL+VEtfFkx2QmwJhPJV0EDmcWpy1L2v9TtCz+KJXLqDswDn/rWJ+034RoviL2xROT/AFB9Y6KMrUSSzOekdB9iQvrQM1iEOXKiR7awqJiU2uSzXhgWK1Brv+pgGVZ+FKjVwwJHyEcrpHYk26JxnpIpSIM8ekGkcGnrqJMw90qA7xYp8M4kgNIUOpIH1MQ2ux7WikkzSggp9dolqx6gcyRba3asaLCeBVljMmoT/aBmIfewf3i1HgXDMAVrN9QHPtGT1YorZb8GIVj85dSR8xBJOQm3zrGxm+BMPoqZS5dx9Ib/APA0AumYod0Oa9QRCWvET0zMKLAmtNKxVqmVc/WPRZfgyQaLmTCejJH0MGR4CwYLlK1HYrLU7AQ/sRQ1pnnL2qCS93iUcOC5zF7UA+5ePUZXDMMhskmSLf8AjST6u8Sml6hLf7QBEP5K6HxHkwQlgAXsVN9T0iNOWC5B1tX7x6xieHYVVJkqWX/tqdvhiIOC4dDBOHlj0KvmqBfJ/A4f08ykzASzbN7wSbIKQklr21600YR6qnBy01TLQKCyUJghKRdKT3A9rRP2fwXF+nkCiC3SjRKw/G5ktICVKDPrTT00j0+fhpRoqXLWDoUj5UEVeK8KYVZYS8hLnkJDNehcRcfkr/AekVWB8XS1sJqCk6EVTXcXvF7J4yhT5VWBtRorFeCpIIKVrIFcoyn3YfWJ8rwxIKwQJjAMUlQL3soJpe0X9iJnxMdI44RdExSa8z19ofisdImAOkr2CkkAWNYYngQQV5Fs+VkqdTM7kmhU/ekIOBKP/kNTokk9hmVZ3iueFCem7IE3jiFE5uaugt/gGJx42kUSXNPXp0iDh/Ba8xImBXcMAP8AleDnw0oMyt7jLBzwrLBaUhJPGcyy8tTCpU4R7tb/ADCYjiqikod+apGxqkObn9IIvwqtQUoFILMSp2L2JIoHgMzwniClwqUKt8bVbRw1h9YXNeEyuN9FNOxSiXIKmFCobAsTTaK+bMWFZg4BBoC71i7HApykAJXLmO9cxLsogsWqHHsXtEVXhLFAOUJSBatPQAEm8NSVhsa9EHh3ElJLVykuRlLbsHc7VMXuEmrWlShlSHBJcAgPVhrpaI/CvCGKKikZUChK8yQkP0LKOtAHiRxLwrPlZimbJmICXKkKZLAtRCqgvRo1c41hk8bu6G8VZIdCkr6h+5BbW+94ql4/kJO75R8Qc6P2rFmngc+rSwAoVdQD+hZqtEVPhuczeSzHMKg+l6QR29j/AJEFc4v0CVEkBtL3gUjGqBKkAMRqDXr1i1n8ExBBdALigdLtfQ6HeAo4HPKSPLUSaUY0A3sAdoN0bwwpjMNjSRu1HCzt/thYjyeHT0uPw6gx0AIsNdY6Ha7J2mnkgpdkywHoyQPm2sHVMVrS4Z3HtAAkku4yg0p9BQCJCUkOpRBez09GqCfWPPkdGREU1Yp2H3MEloJDZTRRqVOSDc3hkpDn8z6UpuauG9Y7DzFLDgX307sWfpEtP2UPKg4DFwdHH/KlYlIVfKzQFSVB6vZstb9dIWUlVMwUdswYjtuOsQ0FskZqOT+/rHZ9fsW9mgKVrBsBtWp7w+ZMOxCtGIP1EKh4DTZzAUBJs1j7wxUwuS4b2b9YGScjfErrSnUWgsnEEOAMvpT0CbQBuQhKgzBIfXU7WEOQgqplzdNB6NDRiKipBHVn9ILKWXzNt+9DCBNCpzaigFGhqVkB1MA9DVX0hpkLUXS1jmf9SftCJKXykvbUp+f+IdWUF80NUEeg970ELmGzCz39KUhZYcuAwH9SSH7AhyOoh8xCykgKYPZy3UsKfeJACuUlg4d9SzD9IQLSEMECmyt9evpD8PhVAO6QBe3vWxhgKgbE+gb/AJWhiyIrMlITmA+jfWCKTmDHNfRmt3hVJSBep6j9mOKU3UCetx7aNCYJBESz3ewoBCBDXBoafqIEDT4XOh6dmgkjEKLZico0D2pbSBIYRKnJT2aj/pCqmABrnr/kQCZjFUZNqGr07ih7QzFYhZZiAHP+KAGHRW70HxJz0L5SQSHuRrU/SHZqKJL0s1+l2iOvEKAD63y1I92h2OxxmICQQjKUkZRzAhgcx/MFDM4NIaQm0Nk4pmLkaZQ9PdgHgqMOUoBoE0YAuQ9LAW7mGJBqRV96k9YBv8QIIsafOAVk3D4ArqGJ1csw6lvpEczUJmKl5wpSGcJ0cfVt4ekhQp1hn4VIqFPrR/mIpONCr2gi5SlEnMkNe3T5vCIlTFBxmIFX+sJLT/sI6trCzVzAkkAGzAM3zpApYodLyx8tExJsJgJfKoMKaOloiEHmBEtFSWSklXQO4BaGpmrcl6jqX/SGrxFRnJBsOw3cQ8g6YRCSHYluoI06GOjhl0Q/W33joMk0ismlSFAqUCggJylKitSnNQU2AginLJ60ykA0OmYuOsCwuHmgnOU3NUAk9jS8GnygxzOAzHmyP0JFW3jRrOSdwyZJzsRXKaczCzHMUh1diYX8VlBFwBzFKSJaT8m9HhMLhJSGaTKSOn6m/eJayCKFCQXoxr+sKQr6K3HPMUkOhSUpcArOXuyRlLXq5DRKw8hbOLaFyS3RvpEtGQJrUXbTuzNBcPhysghB1qK0HYsIlv8ACqbBhRDF261/RzBJmLQEsfMWslgwCUBruSXMHxuCWkZyFBIo6fpS3eK5ONCkkoyzGFwQqvpzDXTSJSfQN0SZclahQBN7kKetD0YQplZWDhX9RLe9BEVOIKjUbu4OmlQIlLkFQYFQp+UN84KYJ/g8KTogEE6kADrWDBKA7AAaF9ab3iqncKUqipnK4sTmp/c9NKCJiTap9n13JMJrodkjMyS16tUOOrC8MmomUyq8pPKTlAzEDQlRq9zSOMhJL8xLNQt9oTzMv9o3zOfpEjFmLJJEsXqSoEg9wnpDp+VLO+Yf0gn5ZYErEsCAovuXhmRaiGGZ9W+UHgNweYpy7qYaVf2tCTsSgi7m7KqB9ICpBBLlXVks3vDkSktUvTVoQb36Bomk2EvqUisHn4rIAwBJqa/aBTJSBUgnoGhspaGdlsdvu4pASrCS8epYOZIFmBqH6Md4eEp1f3LV6VpDkYdCmy3sHu59NYvZHB5SJOYozFlHnLBgbgdWLbxTLUZMzpygvvo5a3aEOLB/KT0entBcVKR560hTrCZaloADS3FEBmFq7wNbAMHSdHDt7Xh4MpJ2DlzC9T2GV294Oli9FD+6gH7rHIw6m+P2/wA2hPJIZ1qMItfo/wAsM5LjQH/EME5IskbUY/OHSg4ZX1p6wOdhkEMlIS24zOOyqO+sJAD80OaHvT9tBZYCdQ7bN9YUoJolgwoEsC3WsQzgFJcpzOdb/V4eBNVkkKVWnyEckg/lHUvZoYqUtuanc/asJIBPwEXvQO19IdArsOoJGpH77WhZWIT76hO8MKiCxAelSQl/UmALxgcJDkmjJrX/ANYe1su6LCWlhR/+PSEgGHSsCoX6hQNtmjoNrDcYbHYTFKcCYrcVygHW3SHcLk4iWvN5jKpXM+jaU93izxM6WglyCXNEh7XqDEdGMSs0SfUsR8jHa5t+jkuQfiK5q5YSqbQXYEDmJJJaqiaB9hCSsPMBCjMVlyAMRRRA+Jjb2rEafw9Cy4CyWuTyj0DF+tIlS+CzVIPk/wApMt1qU5Uco3eja0eJbVDyyww+ZQYgKB7J+tITFYxUtWbMd2Sp7G7O1yOkReHcTkzMwE1JysSSCL/0uK1baNpwjDJXhckopTMmTWKyH5WJCjY0NQIyWHk1irwUyD52HmzJiZiJiSlDKLqAW6uVAoCWFbtsIreD8XRMwfnFAE4JmjQJUUF89K1BKWg/inHowS5uFLLVNkhfmBR+MIIqCXckUq9Yw/h7ipRImy0oUtai6CKBNCCSTauX2jVwbVlYTo1fH+Or/wBPlzUEyzPYAgu7TJjsbpOVCbbxhsRxieui5swgaZjr6xq/GBKeH4OWoZfLlyjQuCV+c9NKJB6vGFWuNtOK2mc7ujeeDJhGEWqjImF3UxDsQ7mz+kaLBpmrJKyhTnlytbZ3Y16R5FhseuWvOgsbbhtiI03BfFM1KguXJKpiCFAuSgEFwcnfrHPPTzgrKN3iJ6EqyLmgHmGV9UllAMwcQeRIQQ+bKAzZuu8YnAYGetlz5aGzZgFJYgkvYJ1UXu8XfEZilMBncsQWcJI1APru20Zy01aSY98fZcqmS1ozSpgmrA+BCkoJrq9hfSAzMXOloCiJYG3nFxuCSMpPV4o8FhSlQWo2FN67+tbRbz1hQDpzMAxd9dB94mVL9KWomsBU4jMM5Zi1HzKJNkgD4j7xTyfEYOK8rKVJYOpBzZVEVSsMxY0prF1Jxi0sqU6VMa0LdgBR7PFLgeA5MQqcCUZ82ZI+GpvsGO28THbTZO40hli5/wDyX+RgM7hgmMjmD0Z8rPvZmvB0zFJDks1gKn994jYjGFanzKAIZQehGttesRE0aikSMFLRLxkqUCVhxmXoDlzJQHcrJQCSdPWJHiHiy505EmSpISuaiUVF0h3daUtUhIZJLgcwArGexOIV5ksS0mXKlZsoDZ8zfGVnp7vGgTxPDoQBLlgZAjICCahySo6nOynuS5jWldoIulQuOmyZapST5chUxczNfMESwSA+qitSd6qI0iFK4shecIWgKQcqgSxfeps0RsbPlzQubPPOJa0SkNQIFaPTzFKaujRl+HeH5k+evETUJKj8EuhA/pfcBLCKcItW3kTlnBrJKp6lFgFg7VHuIVaFPUtWzgCE4Xxf8Lg1ecCCCohLF1lSmAA0tppGVxHH8XiMQZiEHKLA8oYCwa9Sd4njteSZfpqQgPYv0rHGt36PEaWlagCrlNLn3vFlwnhwUQtaz5QqSkFRU+iQKq7iMqEv8I6ZBWQEVVblDntT91idiuDTJSUrmZQCQK0IJoARuSzd4vcFwYArWmZ5MmuZTfziGqCpQyywOgdxe0Y/x1xVCkSkpzeSiZUVzFISXmqJ5lEHKoHWsVFW9prs2q2Sp0vNRKkjsTAVYNYI/OA1nFPSIOC4iFoCkTEzLE5SSx1HNUesSpc0nX5tA4tESmh2Jlp0RUbubaxCnYZSq5Ra+tos5U1gxYv6wRc1LUDfOHGTiDSl7KiWickACZMYaZzTpeOizlqpqf32jofIxcf6UasAkbJTWwL12YwsnCSwXCXqGUWHvtXQmBTb8xqTYO3ta0LiJRWwDsNBvv36xrl+WZqiVJxctMxNErKSNXR2J3iaeJMcTMWSoFBDAM2VJQC2gJIDN1ikmYbKAfzB+UVsLl2cgfXWHyeLgSl+YeWY6SbvRqG5YlPtFKKLraeaqpGn8MfxAmYUZVJ8xFG5mUlgRyqY76iKTFYFS5i/LSVJzEAi1O8N/wBGmAgNf5d46tt4FaRp/EOI/wBQ8qbLTlLLC8xDgPy1FSWeJnBuE+XLmqmYgkITmZuXMEkhJJNKsKV6RnOHcBnAFaV+Ww0JftSN/wAJ4OfwpnT1DykJNSQFTS4yoSm/Mqmc0DwTqMUSnudeSkVL/HS0lQORCUpBPIKZiKmhrMWB2h//AMLkJLqOa9FKP2aIPjrxCZhRhUITKlygCtKLGaQMzl65fhHYxAwXHmSpCwTytL5rGlDmdxEPSk42sEt0aNHhuQn4UJLXo+u50i5wWCaiQUiopRva8Z7BS5jAuw6MX7tF2qesIYn67+8cmpGSFCSfkKcGAqrte5P779Id5fxUNm/6iqGa+ZXuz6CnqYl+YWy5g4+Ik0Hc/aJplWmPlyHfk2ro2+8GRLZNEqUQOnp03iGmcSU3Z6XqB00pBUYpQICR8WpapD06d4VMI7STMBysC37+kEkrY1f7E/e8Q508ZkpWSSxok01qfWHYZINUhTlr70DgH0g2VkduyQpLliQQ1fvSElTUJDpHSkScZgVy0KmrTlQm5UWFWq3Uke4iMXBZJoxL6Nu8LawcqYpQVAO7k2sPdtIg4jDqGuv7PWJ0tZILKBcOCG+Rc7wpkA3YAbkw1aE8kXAjWYXPQA/IliRF+ni8pKGlJUFEsCWzENW1GNmiAMOAHBFLdWhhbS/79BaDdRorRAxImkh+dy5fK4GgdhbSJ2GxpArlBo9ADTr+kdKkgqu16PV32hV4YO4UDsDc71+cQ3Y/5N2is45NmrVypSUgAklTX+K+nZ42uGmJEtB+BASkizAM9Go3aIPBeFGYokstAqARcmybVF4TxJwgpAmSRkSGMxLuE3dYFqUcbB9I2j/UujuL8TSpCGUTJ5lFnOcigoLgVPcjaMPxtCZpeY5Z1JQKvYEqOvKabRcfgFvzKUoMAw+EN+X9/eI0xSZZYFlEWNCWqQeg2hRpeCZSdZMvP4UPMSJSFJ3yLAZrOvWgc0jRYJWQAZytw7qLq6AFobnDl/3q8HkBJDdaH9RFtt4MW1YQzC9770h5CtDr/wBmGTZBcZT7lvvDfLUQ1f2YnCJtolyyo6x0NkO1QoekdBgW5mfeY9UUYk5VC+3+Yl4HCTVAlQ8ohjU52HpFshKUOaWL6+51hEys6g9dcrsDoA9BeLlO8I1jCsmf4xi0S5/lBZnBKASsOHUosU5QHfWu8Gm4EAJUuU6QQRYlyNQQ4UbteNLw/hKM2dCZSJwoygx/tILnUkP36QmP4TNzHlALJKk5fhIvzFnSqtDaHuWEU4tmXmEJHJQemtz3gCMMVGgSlmuCpVLuSf8AqNFN4ElQUUHKGKsmVqs7BxYizPe8VEqQQoFYUkvmyqYpYB2p/U3zi4TxgylpsJKPkmWtYcE8qGBc6KUHon96RJxni1BmpExxkKV5Sls4TUIYUy0Zu8U07DqU5zHM6jUu5vrUM0N4nhFTZaQXzF8hpUjR2taNFO2mylGlSMriJ+dallnUVKIG5UTT3h2HP8xNWqK7VhhSXL3er7iFI1aOhztUZvyejYXDhILKUXBd9OgBG8OViAO5DttVjX01hnh/G+dLQtbB+U9wWPpSJ8/DSpgopIANVGzPoB8R0AtHnOTctrL2WrIEuYCCcyWqW2YgB1ENqYcZ6UJYFJN1HXN2U9LRE4hPlYcZStSgrmy5TyqGhALUc9YJw/HInpCgACQ1v6Tck0c/aKkqVkK0FRLJ5mFB3vbT5RKStzQMKM4rXpHeWAA7kHmNRtT1PyhFqy1AZ3y0IcsSQD0BJoYzvIKI5OHDuTmtQUpTa2sajwjw8CYZhDtR3zNyvR9aAesYjBTFrQeRaCFH4ga1YFL1ru1I9O8O4AyMJLlzj/MmEqOWrKUAcp7WJ7wZTN9NWB8X4WZNwk3y05pkxCAhJLglRYuKuChJPtHmXh3HqmIIyeWUqJSggnkUTlDquAQR/wCsetcPWSlc9RaVRKEg2lpJJWrNckg1GkeLcZ8XCbxXz5ZySswQKfEhJbMRpmPM0axtpj1Y4s1+HPo2ob930h6JCjUtzKNq+pGkMkYxKrMwoHFH1JbrvEXGYxSfzBwdhWhbs0Y7mTsqNsnLw+Yh1ZWJt9dmgJQKDOzatelYiSeJFQ+FzW3a2xrEzDKmqUEpTVXKLXNBXStYhqQk0/AWVg3Yl62699YknlI5cxNAAkXNAA51NIHxeSwmBOZQkHLPUoj+rLnlpeqApgSftFnwGRL/AJM0POKlEMiyFpH5nZmpU0OjiFK41uN4K3SL9GGmISlIlqBSkLKs6UurNVBFWoQQagwPxXxEjCTiiUVrMpXJQu4ZV+hPWJaUGUFlUxS0TF5klV0uA6XvlcOBo5jEeMv4jyJKFplETFmgSD8JB1UDpf1EXptvFGk0lkzXgzjC14ciYgqyZk+YVs2VIIzB3LO3btFlIwZUrmqQCXSXTa1Q+1t4p/C61TZCpiigKmTFL0AHKEuRY1FvWLNWdIU60FTAj+YA5c67dBFTVydGSkqyLKwKFq5W1DuzN0LGJg4EkAOpL7AvEXAqZbujN0UCfQA23if+LNRRmFQoFuhYNEPcSlB+TpfCGIc3BNx6MIq5hZRDKGXUj27vFkcQFMFKDhi5Y0HU6RV4zC+YCHBFGD2Y6MYI+chKMawdLzNc/OOgcmQpmexNOanZtI6KwZbULNms70Bfr94BMnKYsoFmpYHrs9TSIuL4j+UOGc0FttawFM1w+lSXqejvSNlH8IcvZYLxeTkQRmJKmIBNAWNA4HV/pFuPFyssqWshanFFV2+EGu94yRXlJITXUs7DZ6jR26xGmSQsuaZXLhwr0bT0iuNMpa1HoeF4jLnCYJRBnocCWpRyrtVyKDtFdxXhS1VmJQg5C4RWoIt0uXjKyCpKSuWSK0SAUsdVbs0bTh+OVNwyJpDrykcwYqUCQ7m4tELTSeC46u4go4eElLozFDOXq4cF93Saw2fw2UTMAWUhKqZgwtQpo9S4/Yi04WoZ3KfjScz/ANVUuf7aP3gWGUFkrCSoFKG5WUolJsDS6Enp7M3gpHnPijhikLE0pUETBQlJD5aE++8UyVu8ewJwwEsrX5hloJBQoFOYKGZlA6UPel48dxWIKlKUfzEn309mjaDwZuJf+GON+UvKpjLWbn8qtD23GsbzheC8wKJUWSbMKbgA9I8w8OcGXi53lILAAqWalkpbMoJFVEPYR7Jhky5SRKCjQiqg5ZQBL7mqffYRlOK3WhpNGc8XcEP4dS0Aug8wFiCz9taj7xQ+DZYUlQUojKQQHpzBiS97CN7i5QXImynqqXMdjXkHMAOobm0I6x4vNxqkjkUUks7FoMyi0El/JHpyOGpBBqp9wDbUND50ghRZJNy/xVI/pFLAB+seWyeJTiwEyYSWAAUrXQAGNHgeBcSKilpstkha1TF5EoSXZUwqPK7WMZvSfYbT0PgmG8ydLcjJdQ/MQkOewLM1I3GJrNLCvSmpSEvs5duhjz7+F4mZp5mThOaWQgOCkEKDlJLFTh7aR6VMlggTnU4CCLs7O96u8RW030/Blv4rcS/D4AypZyeYUywkUZL8wG1B848BnmtNPt/1Hqf8buK5lYaW1cq5hY6khIHplMeVT1MnvHRD+pjqu50ehompyIWo5DMlpUylNcOSEggCsIcfJJAXNlg3u9G3Dt6xkvB/BvxWKky1hSkqVzMWIQkOpibUp6xuuMcH4bhJqU+UcxNBMK5hcXGUUUnq2oHbOUEnkW1sNw+WkAFKga3BGX0VqzRrvBuEK5uYgMhLu/5nIScvZ6xiE/xCwsoESsOm5ZISlKKDle5P+4M0WXAvHxw+ExeOyICp0xMvDyirSWnnUB/SFKBNnMRxt+TSFRfkj+LOKy5PEMUgz8qFLTnAukKSnzEjRiFK0MYvEeIl4PFJMicVhBTnYkImNSoBYlmH/rSM9xHHqmTFLWSpaiSond4hrmPHRSUaJ92j0rxd/E8TcOiVh8wUoPMV/S4YoHXrHm8yboIY8cEOWESkoqkU3bth5Epa/hq2jj5AmDHhs7/6pln+E29rQBGDXohR/wDU/pE7CSsSmqBOS22Yft9o0iyWR5eCmiolrHUJP1Eavw9PnlJTNCqEFJVQkNZjUxVy+KY17LUaXQ5EXvAuITZy8s6QwvnSjKAw1GpMJ+MmUrolLxBPxt6gOOwakScLiFEXBOmnY0hMRhat9Oz16wkuUL+laB2aoaojP+JG6SHq4hUua/7m+kdDRg0G4+Q/SOhUg3sok4XKeUEkn2AvQdIKVEblzTQdXhmbMSKliQztV9a1HSJKMOT2e56WpY9Y1csEA0yc3LVumlbdosPwqEo56GwYkVetBZ4EiSEh83NqdSfsNIkTKuAParj11jBspIClQBS50Zg9Ra50HWJmJ8QqlshIcJsk1FSNQdOgrWK5aAk1F93/AG0AmLSC6WcE8zOADdiaEttFLyCbROk+IVJWCyQSwJDgsBYaOA/cqeLTCeI0mZLCUu6iNr/nChoBy5dRGUXMc0JFAN65bUpppvDFGuVksyQE5aAD4lO9CSD3jSlQlqtGrnccSUrlzFKzEMxBtpdzQEPHmM3ArUQEh9Axe2t3EabyAtRUFOFPU6sLEO/zq0E/BNlCSwyl9NdS7+kTuSL5H0W/8OJSZGGn52lzZkxKUqLAsACzkPlzX0oIdicfLStczOStagOUKsGGZKQGLMbkDpGfmSVrV/8A0yt9epguMmkIFCMxPMaBg4b/AKgyXyW6NsOOyl4eZ5SmmeVMISQyiFpLhrMTpvHk03gc96oNKXBttvGv4WhJTmRozqoSwLt0Iu9nvFvg5cqWqZOnfzTJCVIkgj+ZzAAdEjM/Vh1hJ06Hus7wNw2VhJODniWlc/ETVIzqqZYSlajkSaBQyAP1h/j/AIhNVgyEolplqmJVNWFDMvKBkCmvVQYCnKqKD8QsrEyYpSQmYsy0IZpZW/LT+0NWzVgnFeKedLVKWw8wpIamUpLlTNsANPrBWbK3p4MphOOrlrQUEp8tZUCNXuCNQQG9Y+mfDfGZWKwkqagjmSkqSKsW5kt0It0EfPsjgMlKqZ5mUvYEGoZ9tY0eC4muQE+ScjAZQASM2ygN7ekKSTCOooYKb+KOPK+ITRUJlMhPXUltHKiWjGTZzxrOL8LVip0zETJmXOoqXyszmuUapSKPEMeEwQ4mOK16jTZ6PFtpKibjdsm/wy4gmVjUFRYFE0F2ryEhNaByIg+IeNrm4uZiCp1ZilKk0ASkMAOgTr3i54ZwSRImJKg6xmbMeWqaE0IcbQdPCEJICUjKAHLAqJZ3e9dukTyIG1VJmMw8lc0hEpJJP7vGm4pwHELlyZHmICZKcoSHCQVkqKnAq5Jc70jQ4CflfKEghIDMBQmujt0eFmIz8oVlL8pA7FnNdTEPUdlJRSwY+Z4HUEp5wVKJs5Sw2o6t6QiPAq3H8xJrUgZuU2NL7NeNv5KcoSmlwKqJBdz737QzDSAg8ooxcsL9K2dzE8jKZgsR4XZLpmBR0BDOK1+UTuB+FOZK5i3ZlZUVJ6PpGtVgUg0DA65R9WoH+kN8pIAyBgAzm3+e0VyNolnSyECjM9RW+w1hkyeHNFVch6Cl+8MSCSSQTXla4at+tdYSTzpJYlrh6s7EkPSIRm2zkYg0SlTqLsLCnXWHyMUpq1JFndmpeBTJtTlJUHIprpbTsa0hqQyapHNc2Ae0aVZi20GMwkh+UbkdhDPxF6vtfSjjtCqVmBozM2xZNWs8RUT3BZw+5s5L00JaEkJyZZSpjimYhyxAv1t+2jogyEuHGe/5TSFiqRVMfLw6QSxcFybuz6/YwiZqlFKGCUqJCaM4Te1Q+5iNiMZmU5Iyih7AWYGtqUaGCcSE1IzOLsR6dRDkjVUTF4pCVfE5DsGDGrEhjYQydjglVTmHQ06lyLPesV80pdhUBOn5Qlr2Y/pBkyXuRqXfpR9ojaJv0AmpWuoLEJdySw6dS0BEhSn3ALFv+m0iy8kjKKFhUnbZk30rCTJ9HyjQbs5AYB6ONYe6iGivlyJgQRypU5rmerUqzCBYHAEBSlDOosGKiEitSGvTez2i6lAEFyFKCmGzgFxRxQR0zNTI+SupYtYOQyevaDexpECbJUiW+U/1WdwRy1jlT1qSGGZSrpUwUMpdnamltotE4XlDlQKjb4mdv1LCBIyAADMQWFSHdRIKi20RYbSKcKFEZZYzOVqNSOagFdAdoFjcEuYkolrCUOAv+pWtdMjgVfX0iyxKjysXACicrtcULi1IAZgSrKxSl7jmUo3bK7vYM0O2NWnZI4XgVJBSrJVwlKEkBO9Xcwb/AEvVSjmDuQ9jalat2vpBsLiDZqoNQzOdcztDP9QBNHoz6XGgHpTpE3KzV00Vc5ACTLQkkKNz0VUAPWhbSAkgBhmVlJS5CUnN9gA2usGxYWwoatQV/M9Xtdz9Yk+HfCeJmlSpICkJSfMUr4eYVD3zMAaD/OyqjPDdCIlhCLLXnYliFV6FJZtPS0N/CkMxIWohstGzWII66xOk+E/w7hE5E3zAk0zcvWgZ3e5hmKwolqZRCSqleUljoNLnQxLtBghTEsEguWNA5KaDLUnrpBMQgC4ZJZg9AAKqb3q+sKpZzApHIAlmsX1D0+LXUQxecupjy7uHfQtoL+ohWQymx/G5gVly5mNkg0y1FRfSL9E8rAUQEhhQJy/lcuLE1v1gSJxlJJSlOcFJdy1xmLOxdJIEPkjOM4CSNQCyQKZampd9NGeJYNr0EmKIWtRo4IFr9DD8PiM2UksQxDNv1tACCpqhIcg9w7qPSm0RwCFZq0ZhSgejZaks7vZ4SyK6LaYf7hzNp7k9OsHEkXzUaoD3H5mEV8tZSMrVLVozvUVt2MJh1B8gIc0qdLuz19drQUa8iJqCGod2Bvf3SaQpnh2ZyTQ0DWtpEbD48JS7EbZkvV2tr6wRSiAC+UB6NVq6Xr6QmhrUQpJzGts3pXpe8DmIKPhCdnBcAA3INzBTgzXcMACKkCun23gYXYhxWlidhr9YEJsjplMXCUlbNsSQ9H27iHYSSpYS4y5SbkNTWkSQSUlTBIBADA5q3NHAIo4ga15f7a2fQ2ekaoyobipZBynQukixf0pERJU9SwLudXflcEWFYkTFkUdjV6db7mIk5ZUoEKF6irGlKNSukBLQ9MgpJYkgl+UgAOBTqYWByFsGdIOrBRc7x0MumRJWDUCpTXd7UzFg1anSsTJODZJp2Jba5q8dHQSbADLRnLhHKn8zjWquUkuX3ifI4SpyqY5CjYEOXs9Lg6v+sLHREmUkJih5UtSmSZmXMmXWqQ1SaJFHoHiBgsQVnMRkCmOVgaaNlOvUx0dF0ttlSJchRSPhapymmorQHaFnIVMBFRy70ZmJ6G4De8JHRmQgqlZZbjNl5WcuSFfDWppS8Bmkg5EhiLm9SWLBw7VNY6Og9jkCUspyAOSv81BtYA0FN4hnCFOcJlAqJ+NSzrSgTbaOjo0SFLBNXnAFtym4DH4Q5L97wzC3UAkuC5r076R0dCIsnDClKTckFwkEAbOVXLR6twlpeEVIlgOlCunMzEjpmPyjo6IeMnTonl/EuI/hOGS5YcrnT5xelfLOWvR6NGLXPnFZJqpRIPw2VUCvVuzR0dG1kyQTCysSkqlhYDgKzC4BDnKPtSL/ABc2cuVIyFgDkLs6mAVm1ZmrVyekdHRnJjXgOuVMTJBUEqLKSM2pLB6Got8W0JIUUJRnHxsQLgJJrr3p2jo6I7M2SkIWCoJSWSCSeXKXc0D+lYh4mTMBKlEIUBXlFmdwz7NvHR0OJMkhyFAlIANfzUclzW76mHHDKbmcHNlJDEsAT9OsdHRXohoaZC6gj4g4Y7XN6UFoXCl6MappXUV3pQmOjoPQiRLmkLq3ppSvcdIVlBqVVYlre/SOjoheTRPAkwlATmS2Zl0ILhVAS+zPvSOmShUKqS4APrVwekdHRZXl0MnTS7C1b7C7DSkMmSiWcM7jRnHaOjoCH5By8KpgwP8Ayjo6Og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62" name="Picture 6" descr="http://tourhistoria.com/wp-content/uploads/arbol-de-guer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744416" cy="2808312"/>
          </a:xfrm>
          <a:prstGeom prst="rect">
            <a:avLst/>
          </a:prstGeom>
          <a:noFill/>
        </p:spPr>
      </p:pic>
      <p:pic>
        <p:nvPicPr>
          <p:cNvPr id="19464" name="Picture 8" descr="http://bachiller.sabuco.com/historia/images/Fases%20colonizaci%C3%B3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4539680" cy="341414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23528" y="40050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Agency FB" pitchFamily="34" charset="0"/>
              </a:rPr>
              <a:t>Árbol</a:t>
            </a:r>
            <a:r>
              <a:rPr lang="cs-CZ" b="1" dirty="0" smtClean="0">
                <a:latin typeface="Agency FB" pitchFamily="34" charset="0"/>
              </a:rPr>
              <a:t> de </a:t>
            </a:r>
            <a:r>
              <a:rPr lang="cs-CZ" b="1" dirty="0" err="1" smtClean="0">
                <a:latin typeface="Agency FB" pitchFamily="34" charset="0"/>
              </a:rPr>
              <a:t>Guernika</a:t>
            </a:r>
            <a:endParaRPr lang="cs-CZ" b="1" dirty="0">
              <a:latin typeface="Agency FB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55892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Agency FB" pitchFamily="34" charset="0"/>
              </a:rPr>
              <a:t>Forua</a:t>
            </a:r>
            <a:r>
              <a:rPr lang="cs-CZ" b="1" dirty="0" smtClean="0">
                <a:latin typeface="Agency FB" pitchFamily="34" charset="0"/>
              </a:rPr>
              <a:t>, </a:t>
            </a:r>
            <a:r>
              <a:rPr lang="cs-CZ" b="1" dirty="0" err="1" smtClean="0">
                <a:latin typeface="Agency FB" pitchFamily="34" charset="0"/>
              </a:rPr>
              <a:t>un</a:t>
            </a:r>
            <a:r>
              <a:rPr lang="cs-CZ" b="1" dirty="0" smtClean="0">
                <a:latin typeface="Agency FB" pitchFamily="34" charset="0"/>
              </a:rPr>
              <a:t> pueblo </a:t>
            </a:r>
            <a:r>
              <a:rPr lang="cs-CZ" b="1" dirty="0" err="1" smtClean="0">
                <a:latin typeface="Agency FB" pitchFamily="34" charset="0"/>
              </a:rPr>
              <a:t>romano</a:t>
            </a:r>
            <a:endParaRPr lang="cs-CZ" b="1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rtan.gipuzkoakultura.net/bertan4/argazkiak/g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850904" cy="2546725"/>
          </a:xfrm>
          <a:prstGeom prst="rect">
            <a:avLst/>
          </a:prstGeom>
          <a:noFill/>
        </p:spPr>
      </p:pic>
      <p:pic>
        <p:nvPicPr>
          <p:cNvPr id="1028" name="Picture 4" descr="http://3.bp.blogspot.com/-XO67Bvm3eW0/UY9C9cy6nXI/AAAAAAAAAE8/GV1j3cExqlY/s1600/caserio+vas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1668" y="1196752"/>
            <a:ext cx="3307314" cy="2448272"/>
          </a:xfrm>
          <a:prstGeom prst="rect">
            <a:avLst/>
          </a:prstGeom>
          <a:noFill/>
        </p:spPr>
      </p:pic>
      <p:pic>
        <p:nvPicPr>
          <p:cNvPr id="1030" name="Picture 6" descr="http://www.kultura.ejgv.euskadi.net/r46-4874/es/contenidos/noticia/noticias/es_1530/images/Caser%C3%ADo%20Ma%C3%B1astegiz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2987470" cy="2016224"/>
          </a:xfrm>
          <a:prstGeom prst="rect">
            <a:avLst/>
          </a:prstGeom>
          <a:noFill/>
        </p:spPr>
      </p:pic>
      <p:pic>
        <p:nvPicPr>
          <p:cNvPr id="1032" name="Picture 8" descr="File:Basque house Guipusco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89040"/>
            <a:ext cx="3932876" cy="2674357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atin typeface="Agency FB" pitchFamily="34" charset="0"/>
              </a:rPr>
              <a:t/>
            </a:r>
            <a:br>
              <a:rPr lang="cs-CZ" b="1" dirty="0" smtClean="0">
                <a:latin typeface="Agency FB" pitchFamily="34" charset="0"/>
              </a:rPr>
            </a:br>
            <a:r>
              <a:rPr lang="cs-CZ" b="1" dirty="0" smtClean="0">
                <a:latin typeface="Agency FB" pitchFamily="34" charset="0"/>
              </a:rPr>
              <a:t>LA CULTURA DE LOS CASERÍOS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3.gstatic.com/images?q=tbn:ANd9GcSb8j7B67UBA1FL4QBdoweIN24GVxUedVYcOWxLFniY4l8sjVx1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707904" cy="3117666"/>
          </a:xfrm>
          <a:prstGeom prst="rect">
            <a:avLst/>
          </a:prstGeom>
          <a:noFill/>
        </p:spPr>
      </p:pic>
      <p:pic>
        <p:nvPicPr>
          <p:cNvPr id="1026" name="Picture 2" descr="https://encrypted-tbn0.gstatic.com/images?q=tbn:ANd9GcTBqYgkePy2IKGVt6KoWKVzb0BGGi4ERMketYu6B9bioAlLO887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271932" cy="316835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b="1" dirty="0" smtClean="0">
                <a:latin typeface="Agency FB" pitchFamily="34" charset="0"/>
              </a:rPr>
              <a:t>PESCA Y AGRICULTURA</a:t>
            </a:r>
            <a:endParaRPr lang="cs-CZ" sz="4000" b="1" dirty="0">
              <a:latin typeface="Agency FB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67744" y="4826675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EXISTE UN CANAL DE YOUTUBE CON VIDEOS  QUE DESCRIBEN VARIAS  TÉCNICAS DE PESCA TRADICIONALES EN EL PAÍS VASCO:</a:t>
            </a:r>
          </a:p>
          <a:p>
            <a:endParaRPr lang="cs-CZ" dirty="0" smtClean="0">
              <a:solidFill>
                <a:schemeClr val="accent2">
                  <a:lumMod val="75000"/>
                </a:schemeClr>
              </a:solidFill>
              <a:hlinkClick r:id="rId4"/>
            </a:endParaRP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https://www.youtube.com/watch?v=kTvkS2naJAQ&amp;list=PLB29216FB52DF6AF5&amp;index=1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atin typeface="Agency FB" pitchFamily="34" charset="0"/>
              </a:rPr>
              <a:t/>
            </a:r>
            <a:br>
              <a:rPr lang="cs-CZ" b="1" dirty="0" smtClean="0">
                <a:latin typeface="Agency FB" pitchFamily="34" charset="0"/>
              </a:rPr>
            </a:br>
            <a:r>
              <a:rPr lang="cs-CZ" b="1" dirty="0" smtClean="0">
                <a:latin typeface="Agency FB" pitchFamily="34" charset="0"/>
              </a:rPr>
              <a:t/>
            </a:r>
            <a:br>
              <a:rPr lang="cs-CZ" b="1" dirty="0" smtClean="0">
                <a:latin typeface="Agency FB" pitchFamily="34" charset="0"/>
              </a:rPr>
            </a:br>
            <a:r>
              <a:rPr lang="cs-CZ" b="1" dirty="0" smtClean="0">
                <a:latin typeface="Agency FB" pitchFamily="34" charset="0"/>
              </a:rPr>
              <a:t>FOLCLORE Y ORALIDAD</a:t>
            </a:r>
            <a:br>
              <a:rPr lang="cs-CZ" b="1" dirty="0" smtClean="0">
                <a:latin typeface="Agency FB" pitchFamily="34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1268760"/>
            <a:ext cx="7128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2000" b="1" dirty="0" smtClean="0">
                <a:latin typeface="Agency FB" pitchFamily="34" charset="0"/>
              </a:rPr>
              <a:t>El folklore hace referencia al saber popular y recoge las costumbres y tradiciones populares</a:t>
            </a:r>
            <a:endParaRPr lang="cs-CZ" sz="2000" b="1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cs-CZ" sz="2000" b="1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2000" b="1" dirty="0" smtClean="0">
                <a:latin typeface="Agency FB" pitchFamily="34" charset="0"/>
              </a:rPr>
              <a:t> la</a:t>
            </a:r>
            <a:r>
              <a:rPr lang="cs-CZ" sz="2000" b="1" dirty="0" smtClean="0">
                <a:latin typeface="Agency FB" pitchFamily="34" charset="0"/>
              </a:rPr>
              <a:t> </a:t>
            </a:r>
            <a:r>
              <a:rPr lang="cs-CZ" sz="2000" b="1" dirty="0" err="1" smtClean="0">
                <a:latin typeface="Agency FB" pitchFamily="34" charset="0"/>
              </a:rPr>
              <a:t>etnia</a:t>
            </a:r>
            <a:r>
              <a:rPr lang="es-ES" sz="2000" b="1" dirty="0" smtClean="0">
                <a:latin typeface="Agency FB" pitchFamily="34" charset="0"/>
              </a:rPr>
              <a:t> y la </a:t>
            </a:r>
            <a:r>
              <a:rPr lang="cs-CZ" sz="2000" b="1" dirty="0" err="1" smtClean="0">
                <a:latin typeface="Agency FB" pitchFamily="34" charset="0"/>
              </a:rPr>
              <a:t>lengua</a:t>
            </a:r>
            <a:r>
              <a:rPr lang="cs-CZ" sz="2000" b="1" dirty="0" smtClean="0">
                <a:latin typeface="Agency FB" pitchFamily="34" charset="0"/>
              </a:rPr>
              <a:t> </a:t>
            </a:r>
            <a:r>
              <a:rPr lang="cs-CZ" sz="2000" b="1" dirty="0" err="1" smtClean="0">
                <a:latin typeface="Agency FB" pitchFamily="34" charset="0"/>
              </a:rPr>
              <a:t>vasca</a:t>
            </a:r>
            <a:r>
              <a:rPr lang="es-ES" sz="2000" b="1" dirty="0" smtClean="0">
                <a:latin typeface="Agency FB" pitchFamily="34" charset="0"/>
              </a:rPr>
              <a:t> son las más antiguas de Europa y por lo tanto, las de características más claramente definidas. Los </a:t>
            </a:r>
            <a:r>
              <a:rPr lang="cs-CZ" sz="2000" b="1" dirty="0" err="1" smtClean="0">
                <a:latin typeface="Agency FB" pitchFamily="34" charset="0"/>
              </a:rPr>
              <a:t>vascos</a:t>
            </a:r>
            <a:r>
              <a:rPr lang="es-ES" sz="2000" b="1" dirty="0" smtClean="0">
                <a:latin typeface="Agency FB" pitchFamily="34" charset="0"/>
              </a:rPr>
              <a:t> son en lo físico, en lo lingüístico y en lo cultural, una unidad totalmente diferenciada del resto de las razas. </a:t>
            </a:r>
            <a:endParaRPr lang="cs-CZ" sz="2000" b="1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cs-CZ" sz="2000" b="1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2000" b="1" dirty="0" smtClean="0">
                <a:latin typeface="Agency FB" pitchFamily="34" charset="0"/>
              </a:rPr>
              <a:t>Los versolaris (en </a:t>
            </a:r>
            <a:r>
              <a:rPr lang="cs-CZ" sz="2000" b="1" dirty="0" err="1" smtClean="0">
                <a:latin typeface="Agency FB" pitchFamily="34" charset="0"/>
              </a:rPr>
              <a:t>euskera</a:t>
            </a:r>
            <a:r>
              <a:rPr lang="es-ES" sz="2000" b="1" dirty="0" smtClean="0">
                <a:latin typeface="Agency FB" pitchFamily="34" charset="0"/>
              </a:rPr>
              <a:t> bertsolari, literalmente 'versificador') son los que se dedican a componer, cantar y/o improvisar versos en euskera, llamados 'bertsoak'. Los versolaris improvisan al momento sus versos siguiendo unas reglas de rima y métrica concretas.</a:t>
            </a:r>
            <a:endParaRPr lang="cs-CZ" sz="2000" b="1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v"/>
            </a:pPr>
            <a:endParaRPr lang="cs-CZ" sz="2000" b="1" dirty="0" smtClean="0">
              <a:latin typeface="Agency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2000" b="1" dirty="0" err="1" smtClean="0">
                <a:latin typeface="Agency FB" pitchFamily="34" charset="0"/>
              </a:rPr>
              <a:t>Recomiendo</a:t>
            </a:r>
            <a:r>
              <a:rPr lang="cs-CZ" sz="2000" b="1" dirty="0" smtClean="0">
                <a:latin typeface="Agency FB" pitchFamily="34" charset="0"/>
              </a:rPr>
              <a:t> </a:t>
            </a:r>
            <a:r>
              <a:rPr lang="cs-CZ" sz="2000" b="1" dirty="0" err="1" smtClean="0">
                <a:latin typeface="Agency FB" pitchFamily="34" charset="0"/>
              </a:rPr>
              <a:t>esta</a:t>
            </a:r>
            <a:r>
              <a:rPr lang="cs-CZ" sz="2000" b="1" dirty="0" smtClean="0">
                <a:latin typeface="Agency FB" pitchFamily="34" charset="0"/>
              </a:rPr>
              <a:t> </a:t>
            </a:r>
            <a:r>
              <a:rPr lang="cs-CZ" sz="2000" b="1" dirty="0" err="1" smtClean="0">
                <a:latin typeface="Agency FB" pitchFamily="34" charset="0"/>
              </a:rPr>
              <a:t>página</a:t>
            </a:r>
            <a:r>
              <a:rPr lang="cs-CZ" sz="2000" b="1" dirty="0" smtClean="0">
                <a:latin typeface="Agency FB" pitchFamily="34" charset="0"/>
              </a:rPr>
              <a:t> web </a:t>
            </a:r>
            <a:r>
              <a:rPr lang="cs-CZ" sz="2000" b="1" dirty="0" err="1" smtClean="0">
                <a:latin typeface="Agency FB" pitchFamily="34" charset="0"/>
              </a:rPr>
              <a:t>que</a:t>
            </a:r>
            <a:r>
              <a:rPr lang="cs-CZ" sz="2000" b="1" dirty="0" smtClean="0">
                <a:latin typeface="Agency FB" pitchFamily="34" charset="0"/>
              </a:rPr>
              <a:t> </a:t>
            </a:r>
            <a:r>
              <a:rPr lang="cs-CZ" sz="2000" b="1" dirty="0" err="1" smtClean="0">
                <a:latin typeface="Agency FB" pitchFamily="34" charset="0"/>
              </a:rPr>
              <a:t>habla</a:t>
            </a:r>
            <a:r>
              <a:rPr lang="cs-CZ" sz="2000" b="1" dirty="0" smtClean="0">
                <a:latin typeface="Agency FB" pitchFamily="34" charset="0"/>
              </a:rPr>
              <a:t> </a:t>
            </a:r>
            <a:r>
              <a:rPr lang="cs-CZ" sz="2000" b="1" dirty="0" err="1" smtClean="0">
                <a:latin typeface="Agency FB" pitchFamily="34" charset="0"/>
              </a:rPr>
              <a:t>sobre</a:t>
            </a:r>
            <a:r>
              <a:rPr lang="cs-CZ" sz="2000" b="1" dirty="0" smtClean="0">
                <a:latin typeface="Agency FB" pitchFamily="34" charset="0"/>
              </a:rPr>
              <a:t> </a:t>
            </a:r>
            <a:r>
              <a:rPr lang="cs-CZ" sz="2000" b="1" dirty="0" err="1" smtClean="0">
                <a:latin typeface="Agency FB" pitchFamily="34" charset="0"/>
              </a:rPr>
              <a:t>el</a:t>
            </a:r>
            <a:r>
              <a:rPr lang="cs-CZ" sz="2000" b="1" dirty="0" smtClean="0">
                <a:latin typeface="Agency FB" pitchFamily="34" charset="0"/>
              </a:rPr>
              <a:t> </a:t>
            </a:r>
            <a:r>
              <a:rPr lang="cs-CZ" sz="2000" b="1" dirty="0" err="1" smtClean="0">
                <a:latin typeface="Agency FB" pitchFamily="34" charset="0"/>
              </a:rPr>
              <a:t>folclore</a:t>
            </a:r>
            <a:r>
              <a:rPr lang="cs-CZ" sz="2000" b="1" dirty="0" smtClean="0">
                <a:latin typeface="Agency FB" pitchFamily="34" charset="0"/>
              </a:rPr>
              <a:t> </a:t>
            </a:r>
            <a:r>
              <a:rPr lang="cs-CZ" sz="2000" b="1" dirty="0" err="1" smtClean="0">
                <a:latin typeface="Agency FB" pitchFamily="34" charset="0"/>
              </a:rPr>
              <a:t>vasco</a:t>
            </a:r>
            <a:r>
              <a:rPr lang="cs-CZ" sz="2000" b="1" dirty="0" smtClean="0">
                <a:latin typeface="Agency FB" pitchFamily="34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 smtClean="0">
                <a:latin typeface="Agency FB" pitchFamily="34" charset="0"/>
              </a:rPr>
              <a:t>   </a:t>
            </a:r>
            <a:r>
              <a:rPr lang="cs-CZ" sz="2000" b="1" dirty="0" smtClean="0">
                <a:latin typeface="Agency FB" pitchFamily="34" charset="0"/>
                <a:hlinkClick r:id="rId2"/>
              </a:rPr>
              <a:t>http://euskalfolklorea.galeon.com</a:t>
            </a:r>
            <a:r>
              <a:rPr lang="cs-CZ" sz="2000" b="1" dirty="0" smtClean="0">
                <a:latin typeface="Agency FB" pitchFamily="34" charset="0"/>
                <a:hlinkClick r:id="rId2"/>
              </a:rPr>
              <a:t>/</a:t>
            </a:r>
            <a:r>
              <a:rPr lang="cs-CZ" sz="2000" b="1" dirty="0" smtClean="0">
                <a:latin typeface="Agency FB" pitchFamily="34" charset="0"/>
              </a:rPr>
              <a:t> </a:t>
            </a:r>
            <a:endParaRPr lang="cs-CZ" sz="2000" b="1" dirty="0">
              <a:latin typeface="Agency FB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137</Words>
  <Application>Microsoft Office PowerPoint</Application>
  <PresentationFormat>Předvádění na obrazovce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TRADICIONES  </vt:lpstr>
      <vt:lpstr>Prezentace aplikace PowerPoint</vt:lpstr>
      <vt:lpstr>ALGO SOBRE LOS VASCOS Y SUS TRADICIONES</vt:lpstr>
      <vt:lpstr> REPRESENTACIONES HISTÓRICAS DE LOS VASCOS </vt:lpstr>
      <vt:lpstr>ARTE Y ARTEFACTOS PREHISTÓRICOS</vt:lpstr>
      <vt:lpstr> ROMANIZACIÓN Y CRISTIANIZACIÓN </vt:lpstr>
      <vt:lpstr> LA CULTURA DE LOS CASERÍOS </vt:lpstr>
      <vt:lpstr>PESCA Y AGRICULTURA</vt:lpstr>
      <vt:lpstr>  FOLCLORE Y ORALIDAD  </vt:lpstr>
      <vt:lpstr>Prezentace aplikace PowerPoint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TRADICIONES</dc:title>
  <dc:creator>Kristyna</dc:creator>
  <cp:lastModifiedBy>Ainara Maya Urroz</cp:lastModifiedBy>
  <cp:revision>14</cp:revision>
  <dcterms:created xsi:type="dcterms:W3CDTF">2014-01-20T14:24:51Z</dcterms:created>
  <dcterms:modified xsi:type="dcterms:W3CDTF">2014-05-02T14:23:32Z</dcterms:modified>
</cp:coreProperties>
</file>