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  <p:sldMasterId id="2147484165" r:id="rId2"/>
    <p:sldMasterId id="2147484177" r:id="rId3"/>
    <p:sldMasterId id="2147484189" r:id="rId4"/>
    <p:sldMasterId id="2147484201" r:id="rId5"/>
    <p:sldMasterId id="2147484216" r:id="rId6"/>
    <p:sldMasterId id="2147484231" r:id="rId7"/>
    <p:sldMasterId id="2147484243" r:id="rId8"/>
    <p:sldMasterId id="2147484255" r:id="rId9"/>
    <p:sldMasterId id="2147484267" r:id="rId10"/>
  </p:sldMasterIdLst>
  <p:notesMasterIdLst>
    <p:notesMasterId r:id="rId60"/>
  </p:notesMasterIdLst>
  <p:sldIdLst>
    <p:sldId id="306" r:id="rId11"/>
    <p:sldId id="307" r:id="rId12"/>
    <p:sldId id="308" r:id="rId13"/>
    <p:sldId id="324" r:id="rId14"/>
    <p:sldId id="309" r:id="rId15"/>
    <p:sldId id="310" r:id="rId16"/>
    <p:sldId id="311" r:id="rId17"/>
    <p:sldId id="312" r:id="rId18"/>
    <p:sldId id="313" r:id="rId19"/>
    <p:sldId id="320" r:id="rId20"/>
    <p:sldId id="314" r:id="rId21"/>
    <p:sldId id="321" r:id="rId22"/>
    <p:sldId id="322" r:id="rId23"/>
    <p:sldId id="325" r:id="rId24"/>
    <p:sldId id="318" r:id="rId25"/>
    <p:sldId id="326" r:id="rId26"/>
    <p:sldId id="327" r:id="rId27"/>
    <p:sldId id="346" r:id="rId28"/>
    <p:sldId id="329" r:id="rId29"/>
    <p:sldId id="333" r:id="rId30"/>
    <p:sldId id="298" r:id="rId31"/>
    <p:sldId id="334" r:id="rId32"/>
    <p:sldId id="336" r:id="rId33"/>
    <p:sldId id="347" r:id="rId34"/>
    <p:sldId id="328" r:id="rId35"/>
    <p:sldId id="337" r:id="rId36"/>
    <p:sldId id="340" r:id="rId37"/>
    <p:sldId id="339" r:id="rId38"/>
    <p:sldId id="341" r:id="rId39"/>
    <p:sldId id="338" r:id="rId40"/>
    <p:sldId id="357" r:id="rId41"/>
    <p:sldId id="264" r:id="rId42"/>
    <p:sldId id="268" r:id="rId43"/>
    <p:sldId id="351" r:id="rId44"/>
    <p:sldId id="343" r:id="rId45"/>
    <p:sldId id="352" r:id="rId46"/>
    <p:sldId id="353" r:id="rId47"/>
    <p:sldId id="282" r:id="rId48"/>
    <p:sldId id="348" r:id="rId49"/>
    <p:sldId id="287" r:id="rId50"/>
    <p:sldId id="349" r:id="rId51"/>
    <p:sldId id="290" r:id="rId52"/>
    <p:sldId id="291" r:id="rId53"/>
    <p:sldId id="283" r:id="rId54"/>
    <p:sldId id="292" r:id="rId55"/>
    <p:sldId id="293" r:id="rId56"/>
    <p:sldId id="294" r:id="rId57"/>
    <p:sldId id="296" r:id="rId58"/>
    <p:sldId id="350" r:id="rId5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604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0EC9B-891E-4772-B15B-D026527BCE7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80A2C5C-51BB-42C9-9620-3598B1560186}">
      <dgm:prSet phldrT="[Text]"/>
      <dgm:spPr/>
      <dgm:t>
        <a:bodyPr/>
        <a:lstStyle/>
        <a:p>
          <a:r>
            <a:rPr lang="cs-CZ" dirty="0" smtClean="0"/>
            <a:t>Integrovaný podnikový IS</a:t>
          </a:r>
        </a:p>
        <a:p>
          <a:r>
            <a:rPr lang="cs-CZ" b="1" dirty="0" smtClean="0"/>
            <a:t>IBS</a:t>
          </a:r>
          <a:endParaRPr lang="cs-CZ" b="1" dirty="0"/>
        </a:p>
      </dgm:t>
    </dgm:pt>
    <dgm:pt modelId="{AAD24A1D-F7F4-4D16-9609-7979CD810794}" type="parTrans" cxnId="{F932E4B9-AB9E-45D4-8095-34CA0CAFD62C}">
      <dgm:prSet/>
      <dgm:spPr/>
      <dgm:t>
        <a:bodyPr/>
        <a:lstStyle/>
        <a:p>
          <a:endParaRPr lang="cs-CZ"/>
        </a:p>
      </dgm:t>
    </dgm:pt>
    <dgm:pt modelId="{F7C7B14E-6DDB-4852-BD1A-277BEC587A25}" type="sibTrans" cxnId="{F932E4B9-AB9E-45D4-8095-34CA0CAFD62C}">
      <dgm:prSet/>
      <dgm:spPr/>
      <dgm:t>
        <a:bodyPr/>
        <a:lstStyle/>
        <a:p>
          <a:endParaRPr lang="cs-CZ"/>
        </a:p>
      </dgm:t>
    </dgm:pt>
    <dgm:pt modelId="{FDFAB0F5-E59E-4171-92ED-0E389CC6D7F0}">
      <dgm:prSet phldrT="[Text]"/>
      <dgm:spPr/>
      <dgm:t>
        <a:bodyPr/>
        <a:lstStyle/>
        <a:p>
          <a:r>
            <a:rPr lang="cs-CZ" dirty="0" smtClean="0"/>
            <a:t>Výroba a logistika</a:t>
          </a:r>
        </a:p>
        <a:p>
          <a:r>
            <a:rPr lang="cs-CZ" b="1" dirty="0" smtClean="0"/>
            <a:t>MIS</a:t>
          </a:r>
          <a:endParaRPr lang="cs-CZ" b="1" dirty="0"/>
        </a:p>
      </dgm:t>
    </dgm:pt>
    <dgm:pt modelId="{7ACF604B-4A5F-44C6-BC5D-7187B0384383}" type="parTrans" cxnId="{6AAB56D4-C3F3-4419-BCC6-7B26F428E178}">
      <dgm:prSet/>
      <dgm:spPr/>
      <dgm:t>
        <a:bodyPr/>
        <a:lstStyle/>
        <a:p>
          <a:endParaRPr lang="cs-CZ"/>
        </a:p>
      </dgm:t>
    </dgm:pt>
    <dgm:pt modelId="{63AD9513-8CB4-4BB1-BC2E-AAC2CA434706}" type="sibTrans" cxnId="{6AAB56D4-C3F3-4419-BCC6-7B26F428E178}">
      <dgm:prSet/>
      <dgm:spPr/>
      <dgm:t>
        <a:bodyPr/>
        <a:lstStyle/>
        <a:p>
          <a:endParaRPr lang="cs-CZ"/>
        </a:p>
      </dgm:t>
    </dgm:pt>
    <dgm:pt modelId="{C2D289E5-4241-4822-9E48-26615BE82341}">
      <dgm:prSet phldrT="[Text]"/>
      <dgm:spPr/>
      <dgm:t>
        <a:bodyPr/>
        <a:lstStyle/>
        <a:p>
          <a:r>
            <a:rPr lang="cs-CZ" dirty="0" smtClean="0"/>
            <a:t>Vztahy se zákazníky</a:t>
          </a:r>
        </a:p>
        <a:p>
          <a:r>
            <a:rPr lang="cs-CZ" b="1" dirty="0" smtClean="0"/>
            <a:t>CRM</a:t>
          </a:r>
          <a:endParaRPr lang="cs-CZ" b="1" dirty="0"/>
        </a:p>
      </dgm:t>
    </dgm:pt>
    <dgm:pt modelId="{5AA4766B-FE73-4C13-AA8E-E396DF7E5620}" type="parTrans" cxnId="{F2CEAE77-8FCE-4D43-80BD-E0B1DECD4D63}">
      <dgm:prSet/>
      <dgm:spPr/>
      <dgm:t>
        <a:bodyPr/>
        <a:lstStyle/>
        <a:p>
          <a:endParaRPr lang="cs-CZ"/>
        </a:p>
      </dgm:t>
    </dgm:pt>
    <dgm:pt modelId="{B41EBB6D-22E4-410B-9C77-B5E2FB2F02A9}" type="sibTrans" cxnId="{F2CEAE77-8FCE-4D43-80BD-E0B1DECD4D63}">
      <dgm:prSet/>
      <dgm:spPr/>
      <dgm:t>
        <a:bodyPr/>
        <a:lstStyle/>
        <a:p>
          <a:endParaRPr lang="cs-CZ"/>
        </a:p>
      </dgm:t>
    </dgm:pt>
    <dgm:pt modelId="{CB80DD7B-7DB8-4756-AC37-CE92D978E8FD}">
      <dgm:prSet/>
      <dgm:spPr/>
      <dgm:t>
        <a:bodyPr/>
        <a:lstStyle/>
        <a:p>
          <a:r>
            <a:rPr lang="cs-CZ" dirty="0" smtClean="0"/>
            <a:t>Finanční řízení</a:t>
          </a:r>
        </a:p>
        <a:p>
          <a:r>
            <a:rPr lang="cs-CZ" b="1" dirty="0" smtClean="0"/>
            <a:t>FIM</a:t>
          </a:r>
          <a:endParaRPr lang="cs-CZ" b="1" dirty="0"/>
        </a:p>
      </dgm:t>
    </dgm:pt>
    <dgm:pt modelId="{3B8176A1-C81A-4F60-876F-DD420EC11404}" type="parTrans" cxnId="{3799985B-6D6B-4F41-AC55-DB4CD6EC5FC7}">
      <dgm:prSet/>
      <dgm:spPr/>
      <dgm:t>
        <a:bodyPr/>
        <a:lstStyle/>
        <a:p>
          <a:endParaRPr lang="cs-CZ"/>
        </a:p>
      </dgm:t>
    </dgm:pt>
    <dgm:pt modelId="{AB659848-619F-4C4B-9BB4-C68022925EBD}" type="sibTrans" cxnId="{3799985B-6D6B-4F41-AC55-DB4CD6EC5FC7}">
      <dgm:prSet/>
      <dgm:spPr/>
      <dgm:t>
        <a:bodyPr/>
        <a:lstStyle/>
        <a:p>
          <a:endParaRPr lang="cs-CZ"/>
        </a:p>
      </dgm:t>
    </dgm:pt>
    <dgm:pt modelId="{09694909-A665-409D-B4FE-4F81588B60AB}">
      <dgm:prSet/>
      <dgm:spPr/>
      <dgm:t>
        <a:bodyPr/>
        <a:lstStyle/>
        <a:p>
          <a:r>
            <a:rPr lang="cs-CZ" dirty="0" smtClean="0"/>
            <a:t>Řízení lidských zdrojů</a:t>
          </a:r>
          <a:br>
            <a:rPr lang="cs-CZ" dirty="0" smtClean="0"/>
          </a:br>
          <a:r>
            <a:rPr lang="cs-CZ" b="1" dirty="0" smtClean="0"/>
            <a:t>HRIS</a:t>
          </a:r>
          <a:endParaRPr lang="cs-CZ" b="1" dirty="0"/>
        </a:p>
      </dgm:t>
    </dgm:pt>
    <dgm:pt modelId="{BAE5E2F5-B405-4788-86BD-DD7FD7BC77F1}" type="parTrans" cxnId="{DB3940EC-FFBA-479E-A0A2-FF7639A32D1C}">
      <dgm:prSet/>
      <dgm:spPr/>
      <dgm:t>
        <a:bodyPr/>
        <a:lstStyle/>
        <a:p>
          <a:endParaRPr lang="cs-CZ"/>
        </a:p>
      </dgm:t>
    </dgm:pt>
    <dgm:pt modelId="{DB5287D6-9690-47BD-8163-C468C24E16EB}" type="sibTrans" cxnId="{DB3940EC-FFBA-479E-A0A2-FF7639A32D1C}">
      <dgm:prSet/>
      <dgm:spPr/>
      <dgm:t>
        <a:bodyPr/>
        <a:lstStyle/>
        <a:p>
          <a:endParaRPr lang="cs-CZ"/>
        </a:p>
      </dgm:t>
    </dgm:pt>
    <dgm:pt modelId="{2D02FB45-01B1-46D5-92DE-4082EB4E07FB}">
      <dgm:prSet/>
      <dgm:spPr/>
      <dgm:t>
        <a:bodyPr/>
        <a:lstStyle/>
        <a:p>
          <a:r>
            <a:rPr lang="cs-CZ" dirty="0" smtClean="0"/>
            <a:t>......</a:t>
          </a:r>
          <a:endParaRPr lang="cs-CZ" dirty="0"/>
        </a:p>
      </dgm:t>
    </dgm:pt>
    <dgm:pt modelId="{C915F6CA-F9E9-46C3-8E7C-C1FCBC748A1E}" type="parTrans" cxnId="{EA2D04F2-514C-4791-BF5F-D73D50CD5653}">
      <dgm:prSet/>
      <dgm:spPr/>
      <dgm:t>
        <a:bodyPr/>
        <a:lstStyle/>
        <a:p>
          <a:endParaRPr lang="cs-CZ"/>
        </a:p>
      </dgm:t>
    </dgm:pt>
    <dgm:pt modelId="{E096C343-0397-4757-BF59-AF900C7E542C}" type="sibTrans" cxnId="{EA2D04F2-514C-4791-BF5F-D73D50CD5653}">
      <dgm:prSet/>
      <dgm:spPr/>
      <dgm:t>
        <a:bodyPr/>
        <a:lstStyle/>
        <a:p>
          <a:endParaRPr lang="cs-CZ"/>
        </a:p>
      </dgm:t>
    </dgm:pt>
    <dgm:pt modelId="{C79A5264-2682-4A0E-8FD0-F7B2106CE004}" type="pres">
      <dgm:prSet presAssocID="{E9F0EC9B-891E-4772-B15B-D026527BCE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70A50B7C-9C6B-476C-BF13-0F20D4342C61}" type="pres">
      <dgm:prSet presAssocID="{B80A2C5C-51BB-42C9-9620-3598B1560186}" presName="hierRoot1" presStyleCnt="0"/>
      <dgm:spPr/>
    </dgm:pt>
    <dgm:pt modelId="{E626EC10-6E88-4DAB-8AA2-68E7F92E1800}" type="pres">
      <dgm:prSet presAssocID="{B80A2C5C-51BB-42C9-9620-3598B1560186}" presName="composite" presStyleCnt="0"/>
      <dgm:spPr/>
    </dgm:pt>
    <dgm:pt modelId="{1D7F15F5-6343-46F4-81AF-073CF0CCD02A}" type="pres">
      <dgm:prSet presAssocID="{B80A2C5C-51BB-42C9-9620-3598B1560186}" presName="background" presStyleLbl="node0" presStyleIdx="0" presStyleCnt="1"/>
      <dgm:spPr/>
    </dgm:pt>
    <dgm:pt modelId="{2DE20128-4C70-4DDC-8142-CBC246B63087}" type="pres">
      <dgm:prSet presAssocID="{B80A2C5C-51BB-42C9-9620-3598B156018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8933DEA-AD6A-4F06-A088-585F11E1B731}" type="pres">
      <dgm:prSet presAssocID="{B80A2C5C-51BB-42C9-9620-3598B1560186}" presName="hierChild2" presStyleCnt="0"/>
      <dgm:spPr/>
    </dgm:pt>
    <dgm:pt modelId="{E212D9DB-C6CA-4DE7-8378-FC72BCF8A818}" type="pres">
      <dgm:prSet presAssocID="{7ACF604B-4A5F-44C6-BC5D-7187B0384383}" presName="Name10" presStyleLbl="parChTrans1D2" presStyleIdx="0" presStyleCnt="5"/>
      <dgm:spPr/>
      <dgm:t>
        <a:bodyPr/>
        <a:lstStyle/>
        <a:p>
          <a:endParaRPr lang="cs-CZ"/>
        </a:p>
      </dgm:t>
    </dgm:pt>
    <dgm:pt modelId="{3C90BF5B-AF65-48A6-A916-8116D07DCBE9}" type="pres">
      <dgm:prSet presAssocID="{FDFAB0F5-E59E-4171-92ED-0E389CC6D7F0}" presName="hierRoot2" presStyleCnt="0"/>
      <dgm:spPr/>
    </dgm:pt>
    <dgm:pt modelId="{755395BC-87E9-4D9B-BB5E-2C37FF447A26}" type="pres">
      <dgm:prSet presAssocID="{FDFAB0F5-E59E-4171-92ED-0E389CC6D7F0}" presName="composite2" presStyleCnt="0"/>
      <dgm:spPr/>
    </dgm:pt>
    <dgm:pt modelId="{F2A29871-C8FC-43F0-9067-C663D701163B}" type="pres">
      <dgm:prSet presAssocID="{FDFAB0F5-E59E-4171-92ED-0E389CC6D7F0}" presName="background2" presStyleLbl="node2" presStyleIdx="0" presStyleCnt="5"/>
      <dgm:spPr/>
    </dgm:pt>
    <dgm:pt modelId="{B44530A4-DE68-4EC8-9A19-B4619ACA2FF5}" type="pres">
      <dgm:prSet presAssocID="{FDFAB0F5-E59E-4171-92ED-0E389CC6D7F0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25E411D-59EE-42EB-99CE-5BA15BE1741C}" type="pres">
      <dgm:prSet presAssocID="{FDFAB0F5-E59E-4171-92ED-0E389CC6D7F0}" presName="hierChild3" presStyleCnt="0"/>
      <dgm:spPr/>
    </dgm:pt>
    <dgm:pt modelId="{222D975B-59F3-4B54-9FF1-938562CB0314}" type="pres">
      <dgm:prSet presAssocID="{5AA4766B-FE73-4C13-AA8E-E396DF7E5620}" presName="Name10" presStyleLbl="parChTrans1D2" presStyleIdx="1" presStyleCnt="5"/>
      <dgm:spPr/>
      <dgm:t>
        <a:bodyPr/>
        <a:lstStyle/>
        <a:p>
          <a:endParaRPr lang="cs-CZ"/>
        </a:p>
      </dgm:t>
    </dgm:pt>
    <dgm:pt modelId="{D6532854-1051-44C7-814F-E15276E880E9}" type="pres">
      <dgm:prSet presAssocID="{C2D289E5-4241-4822-9E48-26615BE82341}" presName="hierRoot2" presStyleCnt="0"/>
      <dgm:spPr/>
    </dgm:pt>
    <dgm:pt modelId="{778BB525-EFE3-48A8-A325-CB58A8B3B55D}" type="pres">
      <dgm:prSet presAssocID="{C2D289E5-4241-4822-9E48-26615BE82341}" presName="composite2" presStyleCnt="0"/>
      <dgm:spPr/>
    </dgm:pt>
    <dgm:pt modelId="{C3001659-D4AC-4AC4-ACCC-ECE5D0CB33FF}" type="pres">
      <dgm:prSet presAssocID="{C2D289E5-4241-4822-9E48-26615BE82341}" presName="background2" presStyleLbl="node2" presStyleIdx="1" presStyleCnt="5"/>
      <dgm:spPr/>
    </dgm:pt>
    <dgm:pt modelId="{3127A5F2-7FFA-42F2-8173-8A6CA4172924}" type="pres">
      <dgm:prSet presAssocID="{C2D289E5-4241-4822-9E48-26615BE82341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5A1A7A3-C5CF-47B2-9999-755D7E0F59AE}" type="pres">
      <dgm:prSet presAssocID="{C2D289E5-4241-4822-9E48-26615BE82341}" presName="hierChild3" presStyleCnt="0"/>
      <dgm:spPr/>
    </dgm:pt>
    <dgm:pt modelId="{C202F596-37E9-4A24-8994-192656D4AA9C}" type="pres">
      <dgm:prSet presAssocID="{3B8176A1-C81A-4F60-876F-DD420EC11404}" presName="Name10" presStyleLbl="parChTrans1D2" presStyleIdx="2" presStyleCnt="5"/>
      <dgm:spPr/>
      <dgm:t>
        <a:bodyPr/>
        <a:lstStyle/>
        <a:p>
          <a:endParaRPr lang="cs-CZ"/>
        </a:p>
      </dgm:t>
    </dgm:pt>
    <dgm:pt modelId="{C7CEDE40-D8B1-4200-BDB4-D651FE96D7BD}" type="pres">
      <dgm:prSet presAssocID="{CB80DD7B-7DB8-4756-AC37-CE92D978E8FD}" presName="hierRoot2" presStyleCnt="0"/>
      <dgm:spPr/>
    </dgm:pt>
    <dgm:pt modelId="{4E9B07C7-12EE-4D38-8B8C-770D593E7BD4}" type="pres">
      <dgm:prSet presAssocID="{CB80DD7B-7DB8-4756-AC37-CE92D978E8FD}" presName="composite2" presStyleCnt="0"/>
      <dgm:spPr/>
    </dgm:pt>
    <dgm:pt modelId="{920D1DD9-1011-46AD-BD7B-47E8C8EF9742}" type="pres">
      <dgm:prSet presAssocID="{CB80DD7B-7DB8-4756-AC37-CE92D978E8FD}" presName="background2" presStyleLbl="node2" presStyleIdx="2" presStyleCnt="5"/>
      <dgm:spPr/>
    </dgm:pt>
    <dgm:pt modelId="{CB79AE23-EF74-4745-A643-E50598A09D27}" type="pres">
      <dgm:prSet presAssocID="{CB80DD7B-7DB8-4756-AC37-CE92D978E8FD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3A7915-0F3D-4189-8F52-84E3C83D055B}" type="pres">
      <dgm:prSet presAssocID="{CB80DD7B-7DB8-4756-AC37-CE92D978E8FD}" presName="hierChild3" presStyleCnt="0"/>
      <dgm:spPr/>
    </dgm:pt>
    <dgm:pt modelId="{AE6C144F-9E6F-4EB8-8538-66D8699EAF5F}" type="pres">
      <dgm:prSet presAssocID="{BAE5E2F5-B405-4788-86BD-DD7FD7BC77F1}" presName="Name10" presStyleLbl="parChTrans1D2" presStyleIdx="3" presStyleCnt="5"/>
      <dgm:spPr/>
      <dgm:t>
        <a:bodyPr/>
        <a:lstStyle/>
        <a:p>
          <a:endParaRPr lang="cs-CZ"/>
        </a:p>
      </dgm:t>
    </dgm:pt>
    <dgm:pt modelId="{EBBC7442-D4C4-425B-BB37-BBD312D4A59C}" type="pres">
      <dgm:prSet presAssocID="{09694909-A665-409D-B4FE-4F81588B60AB}" presName="hierRoot2" presStyleCnt="0"/>
      <dgm:spPr/>
    </dgm:pt>
    <dgm:pt modelId="{6ABC7DBF-91D9-4A77-A41D-7D5C0AD316FC}" type="pres">
      <dgm:prSet presAssocID="{09694909-A665-409D-B4FE-4F81588B60AB}" presName="composite2" presStyleCnt="0"/>
      <dgm:spPr/>
    </dgm:pt>
    <dgm:pt modelId="{557186CD-5E08-4A2A-8D1A-FFE0EE1FA1C3}" type="pres">
      <dgm:prSet presAssocID="{09694909-A665-409D-B4FE-4F81588B60AB}" presName="background2" presStyleLbl="node2" presStyleIdx="3" presStyleCnt="5"/>
      <dgm:spPr/>
    </dgm:pt>
    <dgm:pt modelId="{1BBE6E3E-8E72-4AAA-8691-55A85BD825BB}" type="pres">
      <dgm:prSet presAssocID="{09694909-A665-409D-B4FE-4F81588B60AB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D84414C-4770-4261-AA94-62DDD7196E15}" type="pres">
      <dgm:prSet presAssocID="{09694909-A665-409D-B4FE-4F81588B60AB}" presName="hierChild3" presStyleCnt="0"/>
      <dgm:spPr/>
    </dgm:pt>
    <dgm:pt modelId="{8E282B9D-82CB-41BC-B77D-B348FDF084F4}" type="pres">
      <dgm:prSet presAssocID="{C915F6CA-F9E9-46C3-8E7C-C1FCBC748A1E}" presName="Name10" presStyleLbl="parChTrans1D2" presStyleIdx="4" presStyleCnt="5"/>
      <dgm:spPr/>
      <dgm:t>
        <a:bodyPr/>
        <a:lstStyle/>
        <a:p>
          <a:endParaRPr lang="cs-CZ"/>
        </a:p>
      </dgm:t>
    </dgm:pt>
    <dgm:pt modelId="{2CF5A0BF-3287-4B77-95ED-2DE10AC106A2}" type="pres">
      <dgm:prSet presAssocID="{2D02FB45-01B1-46D5-92DE-4082EB4E07FB}" presName="hierRoot2" presStyleCnt="0"/>
      <dgm:spPr/>
    </dgm:pt>
    <dgm:pt modelId="{E2774AB3-556D-4F48-AB9D-A0914352FF11}" type="pres">
      <dgm:prSet presAssocID="{2D02FB45-01B1-46D5-92DE-4082EB4E07FB}" presName="composite2" presStyleCnt="0"/>
      <dgm:spPr/>
    </dgm:pt>
    <dgm:pt modelId="{0E74C494-AF2C-4515-AD2F-7290DC1EAE17}" type="pres">
      <dgm:prSet presAssocID="{2D02FB45-01B1-46D5-92DE-4082EB4E07FB}" presName="background2" presStyleLbl="node2" presStyleIdx="4" presStyleCnt="5"/>
      <dgm:spPr/>
    </dgm:pt>
    <dgm:pt modelId="{E03898FE-E0CC-4A51-B110-1E039FFD7D20}" type="pres">
      <dgm:prSet presAssocID="{2D02FB45-01B1-46D5-92DE-4082EB4E07FB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87231BC-AE9D-40DB-BD70-814D302B0019}" type="pres">
      <dgm:prSet presAssocID="{2D02FB45-01B1-46D5-92DE-4082EB4E07FB}" presName="hierChild3" presStyleCnt="0"/>
      <dgm:spPr/>
    </dgm:pt>
  </dgm:ptLst>
  <dgm:cxnLst>
    <dgm:cxn modelId="{3B589B14-530F-4C3C-8FBF-7902ECF0895F}" type="presOf" srcId="{3B8176A1-C81A-4F60-876F-DD420EC11404}" destId="{C202F596-37E9-4A24-8994-192656D4AA9C}" srcOrd="0" destOrd="0" presId="urn:microsoft.com/office/officeart/2005/8/layout/hierarchy1"/>
    <dgm:cxn modelId="{720D0B3D-781C-48A0-A2DB-C5EFABD997DE}" type="presOf" srcId="{FDFAB0F5-E59E-4171-92ED-0E389CC6D7F0}" destId="{B44530A4-DE68-4EC8-9A19-B4619ACA2FF5}" srcOrd="0" destOrd="0" presId="urn:microsoft.com/office/officeart/2005/8/layout/hierarchy1"/>
    <dgm:cxn modelId="{F932E4B9-AB9E-45D4-8095-34CA0CAFD62C}" srcId="{E9F0EC9B-891E-4772-B15B-D026527BCE7C}" destId="{B80A2C5C-51BB-42C9-9620-3598B1560186}" srcOrd="0" destOrd="0" parTransId="{AAD24A1D-F7F4-4D16-9609-7979CD810794}" sibTransId="{F7C7B14E-6DDB-4852-BD1A-277BEC587A25}"/>
    <dgm:cxn modelId="{A5EF2DDE-D73D-42B9-9256-E9D787DA8C61}" type="presOf" srcId="{C915F6CA-F9E9-46C3-8E7C-C1FCBC748A1E}" destId="{8E282B9D-82CB-41BC-B77D-B348FDF084F4}" srcOrd="0" destOrd="0" presId="urn:microsoft.com/office/officeart/2005/8/layout/hierarchy1"/>
    <dgm:cxn modelId="{DB3940EC-FFBA-479E-A0A2-FF7639A32D1C}" srcId="{B80A2C5C-51BB-42C9-9620-3598B1560186}" destId="{09694909-A665-409D-B4FE-4F81588B60AB}" srcOrd="3" destOrd="0" parTransId="{BAE5E2F5-B405-4788-86BD-DD7FD7BC77F1}" sibTransId="{DB5287D6-9690-47BD-8163-C468C24E16EB}"/>
    <dgm:cxn modelId="{A3A23F59-C2A1-41E9-BD0C-B143F1B3647F}" type="presOf" srcId="{B80A2C5C-51BB-42C9-9620-3598B1560186}" destId="{2DE20128-4C70-4DDC-8142-CBC246B63087}" srcOrd="0" destOrd="0" presId="urn:microsoft.com/office/officeart/2005/8/layout/hierarchy1"/>
    <dgm:cxn modelId="{60CBF8E6-6143-4291-9CDD-BFCE484B1BA6}" type="presOf" srcId="{E9F0EC9B-891E-4772-B15B-D026527BCE7C}" destId="{C79A5264-2682-4A0E-8FD0-F7B2106CE004}" srcOrd="0" destOrd="0" presId="urn:microsoft.com/office/officeart/2005/8/layout/hierarchy1"/>
    <dgm:cxn modelId="{F2CEAE77-8FCE-4D43-80BD-E0B1DECD4D63}" srcId="{B80A2C5C-51BB-42C9-9620-3598B1560186}" destId="{C2D289E5-4241-4822-9E48-26615BE82341}" srcOrd="1" destOrd="0" parTransId="{5AA4766B-FE73-4C13-AA8E-E396DF7E5620}" sibTransId="{B41EBB6D-22E4-410B-9C77-B5E2FB2F02A9}"/>
    <dgm:cxn modelId="{AC932371-6EE9-4303-BF0C-53DA3CFC6FC2}" type="presOf" srcId="{7ACF604B-4A5F-44C6-BC5D-7187B0384383}" destId="{E212D9DB-C6CA-4DE7-8378-FC72BCF8A818}" srcOrd="0" destOrd="0" presId="urn:microsoft.com/office/officeart/2005/8/layout/hierarchy1"/>
    <dgm:cxn modelId="{F23CCB19-D1F1-4762-8F19-9FAD141D2A74}" type="presOf" srcId="{CB80DD7B-7DB8-4756-AC37-CE92D978E8FD}" destId="{CB79AE23-EF74-4745-A643-E50598A09D27}" srcOrd="0" destOrd="0" presId="urn:microsoft.com/office/officeart/2005/8/layout/hierarchy1"/>
    <dgm:cxn modelId="{B9B1B36C-0D43-42D2-845B-B78ECCFE7CAE}" type="presOf" srcId="{2D02FB45-01B1-46D5-92DE-4082EB4E07FB}" destId="{E03898FE-E0CC-4A51-B110-1E039FFD7D20}" srcOrd="0" destOrd="0" presId="urn:microsoft.com/office/officeart/2005/8/layout/hierarchy1"/>
    <dgm:cxn modelId="{9FCCEED2-1077-4AC8-BACD-BEC115318A16}" type="presOf" srcId="{09694909-A665-409D-B4FE-4F81588B60AB}" destId="{1BBE6E3E-8E72-4AAA-8691-55A85BD825BB}" srcOrd="0" destOrd="0" presId="urn:microsoft.com/office/officeart/2005/8/layout/hierarchy1"/>
    <dgm:cxn modelId="{9E84181F-F36B-4521-AB09-57CF5117ED76}" type="presOf" srcId="{C2D289E5-4241-4822-9E48-26615BE82341}" destId="{3127A5F2-7FFA-42F2-8173-8A6CA4172924}" srcOrd="0" destOrd="0" presId="urn:microsoft.com/office/officeart/2005/8/layout/hierarchy1"/>
    <dgm:cxn modelId="{3799985B-6D6B-4F41-AC55-DB4CD6EC5FC7}" srcId="{B80A2C5C-51BB-42C9-9620-3598B1560186}" destId="{CB80DD7B-7DB8-4756-AC37-CE92D978E8FD}" srcOrd="2" destOrd="0" parTransId="{3B8176A1-C81A-4F60-876F-DD420EC11404}" sibTransId="{AB659848-619F-4C4B-9BB4-C68022925EBD}"/>
    <dgm:cxn modelId="{97E0716E-20BC-4932-A6B9-A36F22ACF0D0}" type="presOf" srcId="{5AA4766B-FE73-4C13-AA8E-E396DF7E5620}" destId="{222D975B-59F3-4B54-9FF1-938562CB0314}" srcOrd="0" destOrd="0" presId="urn:microsoft.com/office/officeart/2005/8/layout/hierarchy1"/>
    <dgm:cxn modelId="{0D3A4970-DB6A-4AC7-AD96-0BD093FF3289}" type="presOf" srcId="{BAE5E2F5-B405-4788-86BD-DD7FD7BC77F1}" destId="{AE6C144F-9E6F-4EB8-8538-66D8699EAF5F}" srcOrd="0" destOrd="0" presId="urn:microsoft.com/office/officeart/2005/8/layout/hierarchy1"/>
    <dgm:cxn modelId="{EA2D04F2-514C-4791-BF5F-D73D50CD5653}" srcId="{B80A2C5C-51BB-42C9-9620-3598B1560186}" destId="{2D02FB45-01B1-46D5-92DE-4082EB4E07FB}" srcOrd="4" destOrd="0" parTransId="{C915F6CA-F9E9-46C3-8E7C-C1FCBC748A1E}" sibTransId="{E096C343-0397-4757-BF59-AF900C7E542C}"/>
    <dgm:cxn modelId="{6AAB56D4-C3F3-4419-BCC6-7B26F428E178}" srcId="{B80A2C5C-51BB-42C9-9620-3598B1560186}" destId="{FDFAB0F5-E59E-4171-92ED-0E389CC6D7F0}" srcOrd="0" destOrd="0" parTransId="{7ACF604B-4A5F-44C6-BC5D-7187B0384383}" sibTransId="{63AD9513-8CB4-4BB1-BC2E-AAC2CA434706}"/>
    <dgm:cxn modelId="{7E1830A4-CAC1-42FE-85A2-BA4505642AFA}" type="presParOf" srcId="{C79A5264-2682-4A0E-8FD0-F7B2106CE004}" destId="{70A50B7C-9C6B-476C-BF13-0F20D4342C61}" srcOrd="0" destOrd="0" presId="urn:microsoft.com/office/officeart/2005/8/layout/hierarchy1"/>
    <dgm:cxn modelId="{A89457AE-C335-4C24-B370-7B71836BC7F8}" type="presParOf" srcId="{70A50B7C-9C6B-476C-BF13-0F20D4342C61}" destId="{E626EC10-6E88-4DAB-8AA2-68E7F92E1800}" srcOrd="0" destOrd="0" presId="urn:microsoft.com/office/officeart/2005/8/layout/hierarchy1"/>
    <dgm:cxn modelId="{08FE0C71-F7E3-4145-BA27-64FCD42135BC}" type="presParOf" srcId="{E626EC10-6E88-4DAB-8AA2-68E7F92E1800}" destId="{1D7F15F5-6343-46F4-81AF-073CF0CCD02A}" srcOrd="0" destOrd="0" presId="urn:microsoft.com/office/officeart/2005/8/layout/hierarchy1"/>
    <dgm:cxn modelId="{BAB7233A-0968-44D5-A246-B605538065CE}" type="presParOf" srcId="{E626EC10-6E88-4DAB-8AA2-68E7F92E1800}" destId="{2DE20128-4C70-4DDC-8142-CBC246B63087}" srcOrd="1" destOrd="0" presId="urn:microsoft.com/office/officeart/2005/8/layout/hierarchy1"/>
    <dgm:cxn modelId="{299EBA86-30FF-4FF7-948E-77C670EA2B8B}" type="presParOf" srcId="{70A50B7C-9C6B-476C-BF13-0F20D4342C61}" destId="{E8933DEA-AD6A-4F06-A088-585F11E1B731}" srcOrd="1" destOrd="0" presId="urn:microsoft.com/office/officeart/2005/8/layout/hierarchy1"/>
    <dgm:cxn modelId="{1E729193-F60E-455C-99BE-69C65B6B1E90}" type="presParOf" srcId="{E8933DEA-AD6A-4F06-A088-585F11E1B731}" destId="{E212D9DB-C6CA-4DE7-8378-FC72BCF8A818}" srcOrd="0" destOrd="0" presId="urn:microsoft.com/office/officeart/2005/8/layout/hierarchy1"/>
    <dgm:cxn modelId="{BF874D10-0EBA-4ED8-8549-8BFE4E01A5DC}" type="presParOf" srcId="{E8933DEA-AD6A-4F06-A088-585F11E1B731}" destId="{3C90BF5B-AF65-48A6-A916-8116D07DCBE9}" srcOrd="1" destOrd="0" presId="urn:microsoft.com/office/officeart/2005/8/layout/hierarchy1"/>
    <dgm:cxn modelId="{0836678D-3CFB-42BC-90C8-A1207960CE64}" type="presParOf" srcId="{3C90BF5B-AF65-48A6-A916-8116D07DCBE9}" destId="{755395BC-87E9-4D9B-BB5E-2C37FF447A26}" srcOrd="0" destOrd="0" presId="urn:microsoft.com/office/officeart/2005/8/layout/hierarchy1"/>
    <dgm:cxn modelId="{AE50EA7B-BC92-43A3-8A07-74DAD972286E}" type="presParOf" srcId="{755395BC-87E9-4D9B-BB5E-2C37FF447A26}" destId="{F2A29871-C8FC-43F0-9067-C663D701163B}" srcOrd="0" destOrd="0" presId="urn:microsoft.com/office/officeart/2005/8/layout/hierarchy1"/>
    <dgm:cxn modelId="{4FFB83DE-CE78-4113-BA39-7251F065098E}" type="presParOf" srcId="{755395BC-87E9-4D9B-BB5E-2C37FF447A26}" destId="{B44530A4-DE68-4EC8-9A19-B4619ACA2FF5}" srcOrd="1" destOrd="0" presId="urn:microsoft.com/office/officeart/2005/8/layout/hierarchy1"/>
    <dgm:cxn modelId="{F8949C27-587B-4312-8464-7D665AF80DB6}" type="presParOf" srcId="{3C90BF5B-AF65-48A6-A916-8116D07DCBE9}" destId="{925E411D-59EE-42EB-99CE-5BA15BE1741C}" srcOrd="1" destOrd="0" presId="urn:microsoft.com/office/officeart/2005/8/layout/hierarchy1"/>
    <dgm:cxn modelId="{D86B17DC-D18F-4E34-9694-E1F499F27B09}" type="presParOf" srcId="{E8933DEA-AD6A-4F06-A088-585F11E1B731}" destId="{222D975B-59F3-4B54-9FF1-938562CB0314}" srcOrd="2" destOrd="0" presId="urn:microsoft.com/office/officeart/2005/8/layout/hierarchy1"/>
    <dgm:cxn modelId="{02F6F5FF-9577-4E48-B161-224251729DE0}" type="presParOf" srcId="{E8933DEA-AD6A-4F06-A088-585F11E1B731}" destId="{D6532854-1051-44C7-814F-E15276E880E9}" srcOrd="3" destOrd="0" presId="urn:microsoft.com/office/officeart/2005/8/layout/hierarchy1"/>
    <dgm:cxn modelId="{AAD4B91A-0602-4D5E-B6C4-6640DFA4A89E}" type="presParOf" srcId="{D6532854-1051-44C7-814F-E15276E880E9}" destId="{778BB525-EFE3-48A8-A325-CB58A8B3B55D}" srcOrd="0" destOrd="0" presId="urn:microsoft.com/office/officeart/2005/8/layout/hierarchy1"/>
    <dgm:cxn modelId="{8991EA00-96D9-4D9F-BF38-2FA12E775749}" type="presParOf" srcId="{778BB525-EFE3-48A8-A325-CB58A8B3B55D}" destId="{C3001659-D4AC-4AC4-ACCC-ECE5D0CB33FF}" srcOrd="0" destOrd="0" presId="urn:microsoft.com/office/officeart/2005/8/layout/hierarchy1"/>
    <dgm:cxn modelId="{6FA93BC1-C9B8-4035-B9B7-D9366D185EF9}" type="presParOf" srcId="{778BB525-EFE3-48A8-A325-CB58A8B3B55D}" destId="{3127A5F2-7FFA-42F2-8173-8A6CA4172924}" srcOrd="1" destOrd="0" presId="urn:microsoft.com/office/officeart/2005/8/layout/hierarchy1"/>
    <dgm:cxn modelId="{4F860C87-21FA-4067-B25A-A30D62CD1150}" type="presParOf" srcId="{D6532854-1051-44C7-814F-E15276E880E9}" destId="{25A1A7A3-C5CF-47B2-9999-755D7E0F59AE}" srcOrd="1" destOrd="0" presId="urn:microsoft.com/office/officeart/2005/8/layout/hierarchy1"/>
    <dgm:cxn modelId="{3699E729-2684-45AF-941C-DE691B1AA6ED}" type="presParOf" srcId="{E8933DEA-AD6A-4F06-A088-585F11E1B731}" destId="{C202F596-37E9-4A24-8994-192656D4AA9C}" srcOrd="4" destOrd="0" presId="urn:microsoft.com/office/officeart/2005/8/layout/hierarchy1"/>
    <dgm:cxn modelId="{A7BB4CFB-5C7E-44CE-B1A4-1A5746B4BEB3}" type="presParOf" srcId="{E8933DEA-AD6A-4F06-A088-585F11E1B731}" destId="{C7CEDE40-D8B1-4200-BDB4-D651FE96D7BD}" srcOrd="5" destOrd="0" presId="urn:microsoft.com/office/officeart/2005/8/layout/hierarchy1"/>
    <dgm:cxn modelId="{E9D3737D-57A7-47F1-8043-39A8FF587587}" type="presParOf" srcId="{C7CEDE40-D8B1-4200-BDB4-D651FE96D7BD}" destId="{4E9B07C7-12EE-4D38-8B8C-770D593E7BD4}" srcOrd="0" destOrd="0" presId="urn:microsoft.com/office/officeart/2005/8/layout/hierarchy1"/>
    <dgm:cxn modelId="{74FE89E8-8E80-4FCA-BB32-7339714F896E}" type="presParOf" srcId="{4E9B07C7-12EE-4D38-8B8C-770D593E7BD4}" destId="{920D1DD9-1011-46AD-BD7B-47E8C8EF9742}" srcOrd="0" destOrd="0" presId="urn:microsoft.com/office/officeart/2005/8/layout/hierarchy1"/>
    <dgm:cxn modelId="{4FF38C72-FB8B-42E7-9DD8-1EE7ACD2BA17}" type="presParOf" srcId="{4E9B07C7-12EE-4D38-8B8C-770D593E7BD4}" destId="{CB79AE23-EF74-4745-A643-E50598A09D27}" srcOrd="1" destOrd="0" presId="urn:microsoft.com/office/officeart/2005/8/layout/hierarchy1"/>
    <dgm:cxn modelId="{1B500817-B518-4B37-8F54-B4FCF0141111}" type="presParOf" srcId="{C7CEDE40-D8B1-4200-BDB4-D651FE96D7BD}" destId="{003A7915-0F3D-4189-8F52-84E3C83D055B}" srcOrd="1" destOrd="0" presId="urn:microsoft.com/office/officeart/2005/8/layout/hierarchy1"/>
    <dgm:cxn modelId="{DB5DF3B2-DB6F-42F1-B3E7-A553D786F91B}" type="presParOf" srcId="{E8933DEA-AD6A-4F06-A088-585F11E1B731}" destId="{AE6C144F-9E6F-4EB8-8538-66D8699EAF5F}" srcOrd="6" destOrd="0" presId="urn:microsoft.com/office/officeart/2005/8/layout/hierarchy1"/>
    <dgm:cxn modelId="{23BFE172-481D-4B2F-9C25-F931BE58D337}" type="presParOf" srcId="{E8933DEA-AD6A-4F06-A088-585F11E1B731}" destId="{EBBC7442-D4C4-425B-BB37-BBD312D4A59C}" srcOrd="7" destOrd="0" presId="urn:microsoft.com/office/officeart/2005/8/layout/hierarchy1"/>
    <dgm:cxn modelId="{B90325B6-4346-476A-95F4-F2423DD5FF0D}" type="presParOf" srcId="{EBBC7442-D4C4-425B-BB37-BBD312D4A59C}" destId="{6ABC7DBF-91D9-4A77-A41D-7D5C0AD316FC}" srcOrd="0" destOrd="0" presId="urn:microsoft.com/office/officeart/2005/8/layout/hierarchy1"/>
    <dgm:cxn modelId="{F8B6A3B5-81FE-4B87-8FB5-F38AE0618A3C}" type="presParOf" srcId="{6ABC7DBF-91D9-4A77-A41D-7D5C0AD316FC}" destId="{557186CD-5E08-4A2A-8D1A-FFE0EE1FA1C3}" srcOrd="0" destOrd="0" presId="urn:microsoft.com/office/officeart/2005/8/layout/hierarchy1"/>
    <dgm:cxn modelId="{616B5BD7-85DC-42BC-8EC4-E4FE8B91950E}" type="presParOf" srcId="{6ABC7DBF-91D9-4A77-A41D-7D5C0AD316FC}" destId="{1BBE6E3E-8E72-4AAA-8691-55A85BD825BB}" srcOrd="1" destOrd="0" presId="urn:microsoft.com/office/officeart/2005/8/layout/hierarchy1"/>
    <dgm:cxn modelId="{493C14A7-CEF9-4CF8-A18A-99A5CC560F55}" type="presParOf" srcId="{EBBC7442-D4C4-425B-BB37-BBD312D4A59C}" destId="{7D84414C-4770-4261-AA94-62DDD7196E15}" srcOrd="1" destOrd="0" presId="urn:microsoft.com/office/officeart/2005/8/layout/hierarchy1"/>
    <dgm:cxn modelId="{2C97B810-083E-4385-944E-2C731ACDC235}" type="presParOf" srcId="{E8933DEA-AD6A-4F06-A088-585F11E1B731}" destId="{8E282B9D-82CB-41BC-B77D-B348FDF084F4}" srcOrd="8" destOrd="0" presId="urn:microsoft.com/office/officeart/2005/8/layout/hierarchy1"/>
    <dgm:cxn modelId="{43F18179-51A5-4CD3-A91E-82A45DB93551}" type="presParOf" srcId="{E8933DEA-AD6A-4F06-A088-585F11E1B731}" destId="{2CF5A0BF-3287-4B77-95ED-2DE10AC106A2}" srcOrd="9" destOrd="0" presId="urn:microsoft.com/office/officeart/2005/8/layout/hierarchy1"/>
    <dgm:cxn modelId="{2A068CB8-3AA3-4934-BC4C-8CB24C5A8C3B}" type="presParOf" srcId="{2CF5A0BF-3287-4B77-95ED-2DE10AC106A2}" destId="{E2774AB3-556D-4F48-AB9D-A0914352FF11}" srcOrd="0" destOrd="0" presId="urn:microsoft.com/office/officeart/2005/8/layout/hierarchy1"/>
    <dgm:cxn modelId="{B635FF27-490D-4DD4-AA56-F1B5D93E64A9}" type="presParOf" srcId="{E2774AB3-556D-4F48-AB9D-A0914352FF11}" destId="{0E74C494-AF2C-4515-AD2F-7290DC1EAE17}" srcOrd="0" destOrd="0" presId="urn:microsoft.com/office/officeart/2005/8/layout/hierarchy1"/>
    <dgm:cxn modelId="{FA12F3E9-FA2F-425C-98F5-73BE07528E39}" type="presParOf" srcId="{E2774AB3-556D-4F48-AB9D-A0914352FF11}" destId="{E03898FE-E0CC-4A51-B110-1E039FFD7D20}" srcOrd="1" destOrd="0" presId="urn:microsoft.com/office/officeart/2005/8/layout/hierarchy1"/>
    <dgm:cxn modelId="{246910CD-A92D-4FC8-AB4B-37AC89F8855F}" type="presParOf" srcId="{2CF5A0BF-3287-4B77-95ED-2DE10AC106A2}" destId="{787231BC-AE9D-40DB-BD70-814D302B001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95C0E9-577C-45EF-ADD4-FD0D4F23453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8DC1F7B-42F0-48CD-8209-2FFF2DEA4474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 smtClean="0"/>
            <a:t>Úkol</a:t>
          </a:r>
          <a:endParaRPr lang="cs-CZ" dirty="0"/>
        </a:p>
      </dgm:t>
    </dgm:pt>
    <dgm:pt modelId="{BC2E83D7-7D03-495C-93ED-87A2AE774B61}" type="parTrans" cxnId="{710EB96F-C948-430C-AFE0-8843833970A1}">
      <dgm:prSet/>
      <dgm:spPr/>
      <dgm:t>
        <a:bodyPr/>
        <a:lstStyle/>
        <a:p>
          <a:endParaRPr lang="cs-CZ"/>
        </a:p>
      </dgm:t>
    </dgm:pt>
    <dgm:pt modelId="{747859A1-1137-4FA9-A955-01B017BA8C40}" type="sibTrans" cxnId="{710EB96F-C948-430C-AFE0-8843833970A1}">
      <dgm:prSet/>
      <dgm:spPr/>
      <dgm:t>
        <a:bodyPr/>
        <a:lstStyle/>
        <a:p>
          <a:endParaRPr lang="cs-CZ"/>
        </a:p>
      </dgm:t>
    </dgm:pt>
    <dgm:pt modelId="{D28EF6AD-3F18-452C-8C00-B39FCAD5898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 smtClean="0"/>
            <a:t>Úkol</a:t>
          </a:r>
          <a:endParaRPr lang="cs-CZ" dirty="0"/>
        </a:p>
      </dgm:t>
    </dgm:pt>
    <dgm:pt modelId="{227E35F0-3CAB-4E91-8478-F04969CE7EF6}" type="parTrans" cxnId="{5F7EB37E-99F1-41AB-9BE1-B7F2EA922F3C}">
      <dgm:prSet/>
      <dgm:spPr/>
      <dgm:t>
        <a:bodyPr/>
        <a:lstStyle/>
        <a:p>
          <a:endParaRPr lang="cs-CZ"/>
        </a:p>
      </dgm:t>
    </dgm:pt>
    <dgm:pt modelId="{2280A993-8132-4156-9E8F-09D39E890FC3}" type="sibTrans" cxnId="{5F7EB37E-99F1-41AB-9BE1-B7F2EA922F3C}">
      <dgm:prSet/>
      <dgm:spPr/>
      <dgm:t>
        <a:bodyPr/>
        <a:lstStyle/>
        <a:p>
          <a:endParaRPr lang="cs-CZ"/>
        </a:p>
      </dgm:t>
    </dgm:pt>
    <dgm:pt modelId="{C50EDD39-E7AB-4846-943E-05E89E87AD34}">
      <dgm:prSet phldrT="[Text]"/>
      <dgm:spPr>
        <a:solidFill>
          <a:srgbClr val="C00000"/>
        </a:solidFill>
      </dgm:spPr>
      <dgm:t>
        <a:bodyPr/>
        <a:lstStyle/>
        <a:p>
          <a:r>
            <a:rPr lang="cs-CZ" dirty="0" smtClean="0"/>
            <a:t>Distribuční Verze nebo Aktualizace</a:t>
          </a:r>
          <a:endParaRPr lang="cs-CZ" dirty="0"/>
        </a:p>
      </dgm:t>
    </dgm:pt>
    <dgm:pt modelId="{BCE9AE18-2E85-4598-9BA2-80B3E4B6A6D0}" type="parTrans" cxnId="{A3FB278C-797D-4711-8A6B-A863FF502FC7}">
      <dgm:prSet/>
      <dgm:spPr/>
      <dgm:t>
        <a:bodyPr/>
        <a:lstStyle/>
        <a:p>
          <a:endParaRPr lang="cs-CZ"/>
        </a:p>
      </dgm:t>
    </dgm:pt>
    <dgm:pt modelId="{FECA5330-DFC9-4109-9D7F-C46884F46579}" type="sibTrans" cxnId="{A3FB278C-797D-4711-8A6B-A863FF502FC7}">
      <dgm:prSet/>
      <dgm:spPr/>
      <dgm:t>
        <a:bodyPr/>
        <a:lstStyle/>
        <a:p>
          <a:endParaRPr lang="cs-CZ"/>
        </a:p>
      </dgm:t>
    </dgm:pt>
    <dgm:pt modelId="{E6BDAC54-9787-46E3-AF27-815F4686BF84}" type="pres">
      <dgm:prSet presAssocID="{D295C0E9-577C-45EF-ADD4-FD0D4F234534}" presName="CompostProcess" presStyleCnt="0">
        <dgm:presLayoutVars>
          <dgm:dir/>
          <dgm:resizeHandles val="exact"/>
        </dgm:presLayoutVars>
      </dgm:prSet>
      <dgm:spPr/>
    </dgm:pt>
    <dgm:pt modelId="{0826E6DC-F8AE-4E0F-895A-2AC988BD3550}" type="pres">
      <dgm:prSet presAssocID="{D295C0E9-577C-45EF-ADD4-FD0D4F234534}" presName="arrow" presStyleLbl="bgShp" presStyleIdx="0" presStyleCnt="1" custLinFactNeighborY="1193"/>
      <dgm:spPr>
        <a:solidFill>
          <a:schemeClr val="accent6">
            <a:lumMod val="60000"/>
            <a:lumOff val="40000"/>
          </a:schemeClr>
        </a:solidFill>
      </dgm:spPr>
    </dgm:pt>
    <dgm:pt modelId="{F31DE10F-2672-4D8F-9508-BB7C250B6818}" type="pres">
      <dgm:prSet presAssocID="{D295C0E9-577C-45EF-ADD4-FD0D4F234534}" presName="linearProcess" presStyleCnt="0"/>
      <dgm:spPr/>
    </dgm:pt>
    <dgm:pt modelId="{F6949973-4F8E-4F85-BBA5-639246DFC6CF}" type="pres">
      <dgm:prSet presAssocID="{68DC1F7B-42F0-48CD-8209-2FFF2DEA447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9942BF-0F34-44F0-B8D4-57F4720643A2}" type="pres">
      <dgm:prSet presAssocID="{747859A1-1137-4FA9-A955-01B017BA8C40}" presName="sibTrans" presStyleCnt="0"/>
      <dgm:spPr/>
    </dgm:pt>
    <dgm:pt modelId="{D5D36548-1BD2-45AC-A4D6-A8E8DD2560A0}" type="pres">
      <dgm:prSet presAssocID="{D28EF6AD-3F18-452C-8C00-B39FCAD5898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B0867C-EE20-427B-824F-B1D7A8F18A2F}" type="pres">
      <dgm:prSet presAssocID="{2280A993-8132-4156-9E8F-09D39E890FC3}" presName="sibTrans" presStyleCnt="0"/>
      <dgm:spPr/>
    </dgm:pt>
    <dgm:pt modelId="{E22F6F29-9E86-41FB-9EF6-DC2A8622D500}" type="pres">
      <dgm:prSet presAssocID="{C50EDD39-E7AB-4846-943E-05E89E87AD34}" presName="textNode" presStyleLbl="node1" presStyleIdx="2" presStyleCnt="3" custScaleX="146691" custScaleY="1369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F62DD86-C5CD-4BFF-960C-FB656DA7F2CE}" type="presOf" srcId="{68DC1F7B-42F0-48CD-8209-2FFF2DEA4474}" destId="{F6949973-4F8E-4F85-BBA5-639246DFC6CF}" srcOrd="0" destOrd="0" presId="urn:microsoft.com/office/officeart/2005/8/layout/hProcess9"/>
    <dgm:cxn modelId="{350A0475-33F5-4445-9295-4D8615CD11A4}" type="presOf" srcId="{D295C0E9-577C-45EF-ADD4-FD0D4F234534}" destId="{E6BDAC54-9787-46E3-AF27-815F4686BF84}" srcOrd="0" destOrd="0" presId="urn:microsoft.com/office/officeart/2005/8/layout/hProcess9"/>
    <dgm:cxn modelId="{3F5466D5-FA12-44A7-890F-CCD2144F65A3}" type="presOf" srcId="{D28EF6AD-3F18-452C-8C00-B39FCAD58988}" destId="{D5D36548-1BD2-45AC-A4D6-A8E8DD2560A0}" srcOrd="0" destOrd="0" presId="urn:microsoft.com/office/officeart/2005/8/layout/hProcess9"/>
    <dgm:cxn modelId="{5F7EB37E-99F1-41AB-9BE1-B7F2EA922F3C}" srcId="{D295C0E9-577C-45EF-ADD4-FD0D4F234534}" destId="{D28EF6AD-3F18-452C-8C00-B39FCAD58988}" srcOrd="1" destOrd="0" parTransId="{227E35F0-3CAB-4E91-8478-F04969CE7EF6}" sibTransId="{2280A993-8132-4156-9E8F-09D39E890FC3}"/>
    <dgm:cxn modelId="{A3FB278C-797D-4711-8A6B-A863FF502FC7}" srcId="{D295C0E9-577C-45EF-ADD4-FD0D4F234534}" destId="{C50EDD39-E7AB-4846-943E-05E89E87AD34}" srcOrd="2" destOrd="0" parTransId="{BCE9AE18-2E85-4598-9BA2-80B3E4B6A6D0}" sibTransId="{FECA5330-DFC9-4109-9D7F-C46884F46579}"/>
    <dgm:cxn modelId="{710EB96F-C948-430C-AFE0-8843833970A1}" srcId="{D295C0E9-577C-45EF-ADD4-FD0D4F234534}" destId="{68DC1F7B-42F0-48CD-8209-2FFF2DEA4474}" srcOrd="0" destOrd="0" parTransId="{BC2E83D7-7D03-495C-93ED-87A2AE774B61}" sibTransId="{747859A1-1137-4FA9-A955-01B017BA8C40}"/>
    <dgm:cxn modelId="{1765AE75-78E3-453D-8363-7546B73A0BCD}" type="presOf" srcId="{C50EDD39-E7AB-4846-943E-05E89E87AD34}" destId="{E22F6F29-9E86-41FB-9EF6-DC2A8622D500}" srcOrd="0" destOrd="0" presId="urn:microsoft.com/office/officeart/2005/8/layout/hProcess9"/>
    <dgm:cxn modelId="{06497A50-2811-417C-B3EC-A1D37E4044F4}" type="presParOf" srcId="{E6BDAC54-9787-46E3-AF27-815F4686BF84}" destId="{0826E6DC-F8AE-4E0F-895A-2AC988BD3550}" srcOrd="0" destOrd="0" presId="urn:microsoft.com/office/officeart/2005/8/layout/hProcess9"/>
    <dgm:cxn modelId="{4C0F10BF-7329-4805-909A-57BF11A2B5A3}" type="presParOf" srcId="{E6BDAC54-9787-46E3-AF27-815F4686BF84}" destId="{F31DE10F-2672-4D8F-9508-BB7C250B6818}" srcOrd="1" destOrd="0" presId="urn:microsoft.com/office/officeart/2005/8/layout/hProcess9"/>
    <dgm:cxn modelId="{D9A465BF-8A88-4B36-B7AC-1091072D81A0}" type="presParOf" srcId="{F31DE10F-2672-4D8F-9508-BB7C250B6818}" destId="{F6949973-4F8E-4F85-BBA5-639246DFC6CF}" srcOrd="0" destOrd="0" presId="urn:microsoft.com/office/officeart/2005/8/layout/hProcess9"/>
    <dgm:cxn modelId="{9C2FE579-2713-4BC7-84DE-DDF1DC547E26}" type="presParOf" srcId="{F31DE10F-2672-4D8F-9508-BB7C250B6818}" destId="{519942BF-0F34-44F0-B8D4-57F4720643A2}" srcOrd="1" destOrd="0" presId="urn:microsoft.com/office/officeart/2005/8/layout/hProcess9"/>
    <dgm:cxn modelId="{D06C31E0-94A0-43A4-8045-D84AC9F8A83B}" type="presParOf" srcId="{F31DE10F-2672-4D8F-9508-BB7C250B6818}" destId="{D5D36548-1BD2-45AC-A4D6-A8E8DD2560A0}" srcOrd="2" destOrd="0" presId="urn:microsoft.com/office/officeart/2005/8/layout/hProcess9"/>
    <dgm:cxn modelId="{A23286CA-717F-4782-A6E3-180AC312E457}" type="presParOf" srcId="{F31DE10F-2672-4D8F-9508-BB7C250B6818}" destId="{AAB0867C-EE20-427B-824F-B1D7A8F18A2F}" srcOrd="3" destOrd="0" presId="urn:microsoft.com/office/officeart/2005/8/layout/hProcess9"/>
    <dgm:cxn modelId="{DBBC12AE-9598-4809-AF49-5E7A2692FB34}" type="presParOf" srcId="{F31DE10F-2672-4D8F-9508-BB7C250B6818}" destId="{E22F6F29-9E86-41FB-9EF6-DC2A8622D50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7E4B5F-A282-4360-99BD-1BA927F3C3B7}" type="doc">
      <dgm:prSet loTypeId="urn:microsoft.com/office/officeart/2005/8/layout/vList3#2" loCatId="list" qsTypeId="urn:microsoft.com/office/officeart/2005/8/quickstyle/3d4" qsCatId="3D" csTypeId="urn:microsoft.com/office/officeart/2005/8/colors/accent0_3" csCatId="mainScheme" phldr="1"/>
      <dgm:spPr/>
    </dgm:pt>
    <dgm:pt modelId="{CA68C3F5-3844-4E2B-9919-32F197E9CEB6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cs-CZ" dirty="0" smtClean="0">
              <a:latin typeface="Gill Sans MT" pitchFamily="34" charset="-18"/>
            </a:rPr>
            <a:t>psaný z pohledu zákazníka</a:t>
          </a:r>
          <a:endParaRPr lang="cs-CZ" dirty="0">
            <a:latin typeface="Gill Sans MT" pitchFamily="34" charset="-18"/>
          </a:endParaRPr>
        </a:p>
      </dgm:t>
    </dgm:pt>
    <dgm:pt modelId="{ABF47309-48D7-4170-8352-CF9A343D3897}" type="parTrans" cxnId="{2CC67BF9-4BD6-437D-A416-D5989790C2CD}">
      <dgm:prSet/>
      <dgm:spPr/>
      <dgm:t>
        <a:bodyPr/>
        <a:lstStyle/>
        <a:p>
          <a:endParaRPr lang="cs-CZ"/>
        </a:p>
      </dgm:t>
    </dgm:pt>
    <dgm:pt modelId="{238D50AC-DDFB-4C1E-9638-B88EF49F4503}" type="sibTrans" cxnId="{2CC67BF9-4BD6-437D-A416-D5989790C2CD}">
      <dgm:prSet/>
      <dgm:spPr/>
      <dgm:t>
        <a:bodyPr/>
        <a:lstStyle/>
        <a:p>
          <a:endParaRPr lang="cs-CZ"/>
        </a:p>
      </dgm:t>
    </dgm:pt>
    <dgm:pt modelId="{BD64EEEF-02D6-40F4-869F-25FC1B727FE9}">
      <dgm:prSet phldrT="[Text]"/>
      <dgm:spPr>
        <a:solidFill>
          <a:schemeClr val="accent5">
            <a:lumMod val="25000"/>
          </a:schemeClr>
        </a:solidFill>
      </dgm:spPr>
      <dgm:t>
        <a:bodyPr/>
        <a:lstStyle/>
        <a:p>
          <a:r>
            <a:rPr lang="cs-CZ" dirty="0" smtClean="0">
              <a:latin typeface="Gill Sans MT" pitchFamily="34" charset="-18"/>
            </a:rPr>
            <a:t>píše zákazník nebo analytik</a:t>
          </a:r>
        </a:p>
      </dgm:t>
    </dgm:pt>
    <dgm:pt modelId="{45CFBDF8-2FE6-46E1-B5A1-5EB8055C8C34}" type="parTrans" cxnId="{093048DA-E09E-4414-ABB8-6BC6876D6022}">
      <dgm:prSet/>
      <dgm:spPr/>
      <dgm:t>
        <a:bodyPr/>
        <a:lstStyle/>
        <a:p>
          <a:endParaRPr lang="cs-CZ"/>
        </a:p>
      </dgm:t>
    </dgm:pt>
    <dgm:pt modelId="{0490895C-46D6-4356-A4B1-79E30A2E18CF}" type="sibTrans" cxnId="{093048DA-E09E-4414-ABB8-6BC6876D6022}">
      <dgm:prSet/>
      <dgm:spPr/>
      <dgm:t>
        <a:bodyPr/>
        <a:lstStyle/>
        <a:p>
          <a:endParaRPr lang="cs-CZ"/>
        </a:p>
      </dgm:t>
    </dgm:pt>
    <dgm:pt modelId="{514FA616-CC0E-4AF1-8453-7E0FB7C04D2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baseline="0" dirty="0" smtClean="0">
              <a:solidFill>
                <a:schemeClr val="tx1"/>
              </a:solidFill>
            </a:rPr>
            <a:t>popisuje CO bude SW dělat</a:t>
          </a:r>
          <a:endParaRPr lang="cs-CZ" baseline="0" dirty="0">
            <a:solidFill>
              <a:schemeClr val="tx1"/>
            </a:solidFill>
          </a:endParaRPr>
        </a:p>
      </dgm:t>
    </dgm:pt>
    <dgm:pt modelId="{9E313B62-9301-441C-8444-12A3CFBAF26F}" type="parTrans" cxnId="{FD61348B-2A1D-431A-8574-3E9D2B019446}">
      <dgm:prSet/>
      <dgm:spPr/>
      <dgm:t>
        <a:bodyPr/>
        <a:lstStyle/>
        <a:p>
          <a:endParaRPr lang="cs-CZ"/>
        </a:p>
      </dgm:t>
    </dgm:pt>
    <dgm:pt modelId="{2F29A173-B593-4CE5-9E17-614B8D7C2A45}" type="sibTrans" cxnId="{FD61348B-2A1D-431A-8574-3E9D2B019446}">
      <dgm:prSet/>
      <dgm:spPr/>
      <dgm:t>
        <a:bodyPr/>
        <a:lstStyle/>
        <a:p>
          <a:endParaRPr lang="cs-CZ"/>
        </a:p>
      </dgm:t>
    </dgm:pt>
    <dgm:pt modelId="{3F59B95F-4F75-40BC-B358-220EFA1169A0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cs-CZ" dirty="0" smtClean="0"/>
            <a:t>psaný v jazyce zákazníka</a:t>
          </a:r>
          <a:endParaRPr lang="cs-CZ" dirty="0"/>
        </a:p>
      </dgm:t>
    </dgm:pt>
    <dgm:pt modelId="{836CF171-BAD8-420C-B8DB-A29E17482E13}" type="parTrans" cxnId="{ABD3416D-B87C-4AB4-A107-0424A2B5858E}">
      <dgm:prSet/>
      <dgm:spPr/>
      <dgm:t>
        <a:bodyPr/>
        <a:lstStyle/>
        <a:p>
          <a:endParaRPr lang="cs-CZ"/>
        </a:p>
      </dgm:t>
    </dgm:pt>
    <dgm:pt modelId="{27C23DC6-FEE2-4F6E-80F7-BE9E01372026}" type="sibTrans" cxnId="{ABD3416D-B87C-4AB4-A107-0424A2B5858E}">
      <dgm:prSet/>
      <dgm:spPr/>
      <dgm:t>
        <a:bodyPr/>
        <a:lstStyle/>
        <a:p>
          <a:endParaRPr lang="cs-CZ"/>
        </a:p>
      </dgm:t>
    </dgm:pt>
    <dgm:pt modelId="{F960D610-85F2-4CC4-B443-F23068F53069}" type="pres">
      <dgm:prSet presAssocID="{327E4B5F-A282-4360-99BD-1BA927F3C3B7}" presName="linearFlow" presStyleCnt="0">
        <dgm:presLayoutVars>
          <dgm:dir/>
          <dgm:resizeHandles val="exact"/>
        </dgm:presLayoutVars>
      </dgm:prSet>
      <dgm:spPr/>
    </dgm:pt>
    <dgm:pt modelId="{F82E2262-E6A1-440E-8A04-2772151EF289}" type="pres">
      <dgm:prSet presAssocID="{514FA616-CC0E-4AF1-8453-7E0FB7C04D29}" presName="composite" presStyleCnt="0"/>
      <dgm:spPr/>
    </dgm:pt>
    <dgm:pt modelId="{1F7DE37E-8345-4608-8D40-EE6EE9D35C96}" type="pres">
      <dgm:prSet presAssocID="{514FA616-CC0E-4AF1-8453-7E0FB7C04D29}" presName="imgShp" presStyleLbl="fgImgPlace1" presStyleIdx="0" presStyleCnt="4"/>
      <dgm:spPr/>
    </dgm:pt>
    <dgm:pt modelId="{23C0034B-EADF-4873-B73B-A7E4F8D6DBB7}" type="pres">
      <dgm:prSet presAssocID="{514FA616-CC0E-4AF1-8453-7E0FB7C04D29}" presName="txShp" presStyleLbl="node1" presStyleIdx="0" presStyleCnt="4" custLinFactNeighborY="-928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633070-9A36-4357-BC68-268FFA065979}" type="pres">
      <dgm:prSet presAssocID="{2F29A173-B593-4CE5-9E17-614B8D7C2A45}" presName="spacing" presStyleCnt="0"/>
      <dgm:spPr/>
    </dgm:pt>
    <dgm:pt modelId="{C7E42080-DB92-4CF7-92AC-6CBAD21BC7D5}" type="pres">
      <dgm:prSet presAssocID="{CA68C3F5-3844-4E2B-9919-32F197E9CEB6}" presName="composite" presStyleCnt="0"/>
      <dgm:spPr/>
    </dgm:pt>
    <dgm:pt modelId="{CA2B5AEA-1291-4FD5-8923-875D6AD94C7B}" type="pres">
      <dgm:prSet presAssocID="{CA68C3F5-3844-4E2B-9919-32F197E9CEB6}" presName="imgShp" presStyleLbl="fgImgPlace1" presStyleIdx="1" presStyleCnt="4"/>
      <dgm:spPr/>
    </dgm:pt>
    <dgm:pt modelId="{91CBE3D1-CB7B-4828-911E-C39DA3F9F821}" type="pres">
      <dgm:prSet presAssocID="{CA68C3F5-3844-4E2B-9919-32F197E9CEB6}" presName="txShp" presStyleLbl="node1" presStyleIdx="1" presStyleCnt="4" custScaleX="101649" custLinFactNeighborX="-1045" custLinFactNeighborY="-303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9E2067-F463-49E9-9CA9-5E15FB31D36C}" type="pres">
      <dgm:prSet presAssocID="{238D50AC-DDFB-4C1E-9638-B88EF49F4503}" presName="spacing" presStyleCnt="0"/>
      <dgm:spPr/>
    </dgm:pt>
    <dgm:pt modelId="{94A3532C-F519-4434-A93E-91B363913869}" type="pres">
      <dgm:prSet presAssocID="{3F59B95F-4F75-40BC-B358-220EFA1169A0}" presName="composite" presStyleCnt="0"/>
      <dgm:spPr/>
    </dgm:pt>
    <dgm:pt modelId="{1724A729-CE46-4735-99FB-BBEB0CF082A2}" type="pres">
      <dgm:prSet presAssocID="{3F59B95F-4F75-40BC-B358-220EFA1169A0}" presName="imgShp" presStyleLbl="fgImgPlace1" presStyleIdx="2" presStyleCnt="4"/>
      <dgm:spPr/>
    </dgm:pt>
    <dgm:pt modelId="{820DB04F-3679-4D80-A868-736E56110515}" type="pres">
      <dgm:prSet presAssocID="{3F59B95F-4F75-40BC-B358-220EFA1169A0}" presName="txShp" presStyleLbl="node1" presStyleIdx="2" presStyleCnt="4" custScaleX="9798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A33EE8-BFF4-46C7-9932-A0CD1FD13CB7}" type="pres">
      <dgm:prSet presAssocID="{27C23DC6-FEE2-4F6E-80F7-BE9E01372026}" presName="spacing" presStyleCnt="0"/>
      <dgm:spPr/>
    </dgm:pt>
    <dgm:pt modelId="{7B8486A8-0E9A-4003-B65C-698615C275B8}" type="pres">
      <dgm:prSet presAssocID="{BD64EEEF-02D6-40F4-869F-25FC1B727FE9}" presName="composite" presStyleCnt="0"/>
      <dgm:spPr/>
    </dgm:pt>
    <dgm:pt modelId="{0761D81E-8CE2-4E4E-BBF4-2F4930C9C1A5}" type="pres">
      <dgm:prSet presAssocID="{BD64EEEF-02D6-40F4-869F-25FC1B727FE9}" presName="imgShp" presStyleLbl="fgImgPlace1" presStyleIdx="3" presStyleCnt="4"/>
      <dgm:spPr/>
    </dgm:pt>
    <dgm:pt modelId="{FACEA92F-0596-4F2A-8805-5CF4BF7167C0}" type="pres">
      <dgm:prSet presAssocID="{BD64EEEF-02D6-40F4-869F-25FC1B727FE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5C3108E-7C50-408D-AFD4-968B28FFEA93}" type="presOf" srcId="{3F59B95F-4F75-40BC-B358-220EFA1169A0}" destId="{820DB04F-3679-4D80-A868-736E56110515}" srcOrd="0" destOrd="0" presId="urn:microsoft.com/office/officeart/2005/8/layout/vList3#2"/>
    <dgm:cxn modelId="{2CC67BF9-4BD6-437D-A416-D5989790C2CD}" srcId="{327E4B5F-A282-4360-99BD-1BA927F3C3B7}" destId="{CA68C3F5-3844-4E2B-9919-32F197E9CEB6}" srcOrd="1" destOrd="0" parTransId="{ABF47309-48D7-4170-8352-CF9A343D3897}" sibTransId="{238D50AC-DDFB-4C1E-9638-B88EF49F4503}"/>
    <dgm:cxn modelId="{ABD3416D-B87C-4AB4-A107-0424A2B5858E}" srcId="{327E4B5F-A282-4360-99BD-1BA927F3C3B7}" destId="{3F59B95F-4F75-40BC-B358-220EFA1169A0}" srcOrd="2" destOrd="0" parTransId="{836CF171-BAD8-420C-B8DB-A29E17482E13}" sibTransId="{27C23DC6-FEE2-4F6E-80F7-BE9E01372026}"/>
    <dgm:cxn modelId="{15CEA4CC-8F3A-4E82-8FC9-846995B7D426}" type="presOf" srcId="{CA68C3F5-3844-4E2B-9919-32F197E9CEB6}" destId="{91CBE3D1-CB7B-4828-911E-C39DA3F9F821}" srcOrd="0" destOrd="0" presId="urn:microsoft.com/office/officeart/2005/8/layout/vList3#2"/>
    <dgm:cxn modelId="{FA7573BF-8328-42D0-A9F4-9FFA007D37A7}" type="presOf" srcId="{514FA616-CC0E-4AF1-8453-7E0FB7C04D29}" destId="{23C0034B-EADF-4873-B73B-A7E4F8D6DBB7}" srcOrd="0" destOrd="0" presId="urn:microsoft.com/office/officeart/2005/8/layout/vList3#2"/>
    <dgm:cxn modelId="{093048DA-E09E-4414-ABB8-6BC6876D6022}" srcId="{327E4B5F-A282-4360-99BD-1BA927F3C3B7}" destId="{BD64EEEF-02D6-40F4-869F-25FC1B727FE9}" srcOrd="3" destOrd="0" parTransId="{45CFBDF8-2FE6-46E1-B5A1-5EB8055C8C34}" sibTransId="{0490895C-46D6-4356-A4B1-79E30A2E18CF}"/>
    <dgm:cxn modelId="{0133A880-E858-4D83-A412-0FE645123609}" type="presOf" srcId="{327E4B5F-A282-4360-99BD-1BA927F3C3B7}" destId="{F960D610-85F2-4CC4-B443-F23068F53069}" srcOrd="0" destOrd="0" presId="urn:microsoft.com/office/officeart/2005/8/layout/vList3#2"/>
    <dgm:cxn modelId="{FD61348B-2A1D-431A-8574-3E9D2B019446}" srcId="{327E4B5F-A282-4360-99BD-1BA927F3C3B7}" destId="{514FA616-CC0E-4AF1-8453-7E0FB7C04D29}" srcOrd="0" destOrd="0" parTransId="{9E313B62-9301-441C-8444-12A3CFBAF26F}" sibTransId="{2F29A173-B593-4CE5-9E17-614B8D7C2A45}"/>
    <dgm:cxn modelId="{0CFB98D2-9746-4EBC-9461-258214438689}" type="presOf" srcId="{BD64EEEF-02D6-40F4-869F-25FC1B727FE9}" destId="{FACEA92F-0596-4F2A-8805-5CF4BF7167C0}" srcOrd="0" destOrd="0" presId="urn:microsoft.com/office/officeart/2005/8/layout/vList3#2"/>
    <dgm:cxn modelId="{0B524F9E-23F5-42F8-87BA-91F3D5197FAA}" type="presParOf" srcId="{F960D610-85F2-4CC4-B443-F23068F53069}" destId="{F82E2262-E6A1-440E-8A04-2772151EF289}" srcOrd="0" destOrd="0" presId="urn:microsoft.com/office/officeart/2005/8/layout/vList3#2"/>
    <dgm:cxn modelId="{25C2DE5F-C798-43D7-9F8E-6023EA635398}" type="presParOf" srcId="{F82E2262-E6A1-440E-8A04-2772151EF289}" destId="{1F7DE37E-8345-4608-8D40-EE6EE9D35C96}" srcOrd="0" destOrd="0" presId="urn:microsoft.com/office/officeart/2005/8/layout/vList3#2"/>
    <dgm:cxn modelId="{1FA01A47-F62B-4870-97B8-752D2C8307BF}" type="presParOf" srcId="{F82E2262-E6A1-440E-8A04-2772151EF289}" destId="{23C0034B-EADF-4873-B73B-A7E4F8D6DBB7}" srcOrd="1" destOrd="0" presId="urn:microsoft.com/office/officeart/2005/8/layout/vList3#2"/>
    <dgm:cxn modelId="{0EDDC1F6-6C4C-4016-895B-CF1632B53FCF}" type="presParOf" srcId="{F960D610-85F2-4CC4-B443-F23068F53069}" destId="{E1633070-9A36-4357-BC68-268FFA065979}" srcOrd="1" destOrd="0" presId="urn:microsoft.com/office/officeart/2005/8/layout/vList3#2"/>
    <dgm:cxn modelId="{A2B6A071-6940-4CE8-B0DE-CDE3D9632039}" type="presParOf" srcId="{F960D610-85F2-4CC4-B443-F23068F53069}" destId="{C7E42080-DB92-4CF7-92AC-6CBAD21BC7D5}" srcOrd="2" destOrd="0" presId="urn:microsoft.com/office/officeart/2005/8/layout/vList3#2"/>
    <dgm:cxn modelId="{2BFD94F7-8A32-4604-823B-19BCB41892B0}" type="presParOf" srcId="{C7E42080-DB92-4CF7-92AC-6CBAD21BC7D5}" destId="{CA2B5AEA-1291-4FD5-8923-875D6AD94C7B}" srcOrd="0" destOrd="0" presId="urn:microsoft.com/office/officeart/2005/8/layout/vList3#2"/>
    <dgm:cxn modelId="{31A8BCD5-E7B3-41F1-8B21-B7BBD0F81069}" type="presParOf" srcId="{C7E42080-DB92-4CF7-92AC-6CBAD21BC7D5}" destId="{91CBE3D1-CB7B-4828-911E-C39DA3F9F821}" srcOrd="1" destOrd="0" presId="urn:microsoft.com/office/officeart/2005/8/layout/vList3#2"/>
    <dgm:cxn modelId="{2B92FDD0-38DD-48C0-8DE2-E35D48CFD572}" type="presParOf" srcId="{F960D610-85F2-4CC4-B443-F23068F53069}" destId="{069E2067-F463-49E9-9CA9-5E15FB31D36C}" srcOrd="3" destOrd="0" presId="urn:microsoft.com/office/officeart/2005/8/layout/vList3#2"/>
    <dgm:cxn modelId="{76772AE6-39B5-402C-BCE3-C6D5F26C416B}" type="presParOf" srcId="{F960D610-85F2-4CC4-B443-F23068F53069}" destId="{94A3532C-F519-4434-A93E-91B363913869}" srcOrd="4" destOrd="0" presId="urn:microsoft.com/office/officeart/2005/8/layout/vList3#2"/>
    <dgm:cxn modelId="{24879247-67CD-4081-9B9E-C8AC07F26C25}" type="presParOf" srcId="{94A3532C-F519-4434-A93E-91B363913869}" destId="{1724A729-CE46-4735-99FB-BBEB0CF082A2}" srcOrd="0" destOrd="0" presId="urn:microsoft.com/office/officeart/2005/8/layout/vList3#2"/>
    <dgm:cxn modelId="{A27A200B-F50D-4847-B54E-7AE3B9C191FF}" type="presParOf" srcId="{94A3532C-F519-4434-A93E-91B363913869}" destId="{820DB04F-3679-4D80-A868-736E56110515}" srcOrd="1" destOrd="0" presId="urn:microsoft.com/office/officeart/2005/8/layout/vList3#2"/>
    <dgm:cxn modelId="{C1BE7852-6198-4C1B-8DBD-94B820840CEF}" type="presParOf" srcId="{F960D610-85F2-4CC4-B443-F23068F53069}" destId="{40A33EE8-BFF4-46C7-9932-A0CD1FD13CB7}" srcOrd="5" destOrd="0" presId="urn:microsoft.com/office/officeart/2005/8/layout/vList3#2"/>
    <dgm:cxn modelId="{BCF9B525-DCD4-4A3D-98E7-2CBB470AE5C9}" type="presParOf" srcId="{F960D610-85F2-4CC4-B443-F23068F53069}" destId="{7B8486A8-0E9A-4003-B65C-698615C275B8}" srcOrd="6" destOrd="0" presId="urn:microsoft.com/office/officeart/2005/8/layout/vList3#2"/>
    <dgm:cxn modelId="{D4EE260B-3D70-4463-BE86-0DC246DE1223}" type="presParOf" srcId="{7B8486A8-0E9A-4003-B65C-698615C275B8}" destId="{0761D81E-8CE2-4E4E-BBF4-2F4930C9C1A5}" srcOrd="0" destOrd="0" presId="urn:microsoft.com/office/officeart/2005/8/layout/vList3#2"/>
    <dgm:cxn modelId="{71426744-843D-4E2C-BB75-7F110E76E73E}" type="presParOf" srcId="{7B8486A8-0E9A-4003-B65C-698615C275B8}" destId="{FACEA92F-0596-4F2A-8805-5CF4BF7167C0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27E4B5F-A282-4360-99BD-1BA927F3C3B7}" type="doc">
      <dgm:prSet loTypeId="urn:microsoft.com/office/officeart/2005/8/layout/vList3#2" loCatId="list" qsTypeId="urn:microsoft.com/office/officeart/2005/8/quickstyle/3d4" qsCatId="3D" csTypeId="urn:microsoft.com/office/officeart/2005/8/colors/accent0_3" csCatId="mainScheme" phldr="1"/>
      <dgm:spPr/>
    </dgm:pt>
    <dgm:pt modelId="{FC345600-A329-4D3C-BC5E-69111763D73C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cs-CZ" dirty="0" smtClean="0">
              <a:latin typeface="Gill Sans MT" pitchFamily="34" charset="-18"/>
            </a:rPr>
            <a:t>pro jednoho programátora</a:t>
          </a:r>
        </a:p>
      </dgm:t>
    </dgm:pt>
    <dgm:pt modelId="{ECA117F9-AB65-4EEE-AE9B-AEFEF4621AED}" type="parTrans" cxnId="{395AE1F0-E8A1-4026-998E-6E93589CD638}">
      <dgm:prSet/>
      <dgm:spPr/>
      <dgm:t>
        <a:bodyPr/>
        <a:lstStyle/>
        <a:p>
          <a:endParaRPr lang="cs-CZ"/>
        </a:p>
      </dgm:t>
    </dgm:pt>
    <dgm:pt modelId="{68A03741-7CC9-45DC-8355-6A570D340D9D}" type="sibTrans" cxnId="{395AE1F0-E8A1-4026-998E-6E93589CD638}">
      <dgm:prSet/>
      <dgm:spPr/>
      <dgm:t>
        <a:bodyPr/>
        <a:lstStyle/>
        <a:p>
          <a:endParaRPr lang="cs-CZ"/>
        </a:p>
      </dgm:t>
    </dgm:pt>
    <dgm:pt modelId="{514FA616-CC0E-4AF1-8453-7E0FB7C04D29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cs-CZ" baseline="0" dirty="0" smtClean="0">
              <a:solidFill>
                <a:schemeClr val="tx1"/>
              </a:solidFill>
            </a:rPr>
            <a:t>popisuje, JAK to bude SW dělat</a:t>
          </a:r>
          <a:endParaRPr lang="cs-CZ" baseline="0" dirty="0">
            <a:solidFill>
              <a:schemeClr val="tx1"/>
            </a:solidFill>
          </a:endParaRPr>
        </a:p>
      </dgm:t>
    </dgm:pt>
    <dgm:pt modelId="{9E313B62-9301-441C-8444-12A3CFBAF26F}" type="parTrans" cxnId="{FD61348B-2A1D-431A-8574-3E9D2B019446}">
      <dgm:prSet/>
      <dgm:spPr/>
      <dgm:t>
        <a:bodyPr/>
        <a:lstStyle/>
        <a:p>
          <a:endParaRPr lang="cs-CZ"/>
        </a:p>
      </dgm:t>
    </dgm:pt>
    <dgm:pt modelId="{2F29A173-B593-4CE5-9E17-614B8D7C2A45}" type="sibTrans" cxnId="{FD61348B-2A1D-431A-8574-3E9D2B019446}">
      <dgm:prSet/>
      <dgm:spPr/>
      <dgm:t>
        <a:bodyPr/>
        <a:lstStyle/>
        <a:p>
          <a:endParaRPr lang="cs-CZ"/>
        </a:p>
      </dgm:t>
    </dgm:pt>
    <dgm:pt modelId="{5122811C-9951-49CF-BF7A-7C4F8E09DE05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cs-CZ" dirty="0" smtClean="0"/>
            <a:t>píše analytik</a:t>
          </a:r>
          <a:endParaRPr lang="cs-CZ" dirty="0"/>
        </a:p>
      </dgm:t>
    </dgm:pt>
    <dgm:pt modelId="{D61F88CE-0D02-41C1-B0CA-5C7E4620A439}" type="parTrans" cxnId="{2F796730-2878-4A69-B155-8886EEE2B840}">
      <dgm:prSet/>
      <dgm:spPr/>
      <dgm:t>
        <a:bodyPr/>
        <a:lstStyle/>
        <a:p>
          <a:endParaRPr lang="cs-CZ"/>
        </a:p>
      </dgm:t>
    </dgm:pt>
    <dgm:pt modelId="{318FEF8B-2323-4AD0-B448-CCA2A4827AEE}" type="sibTrans" cxnId="{2F796730-2878-4A69-B155-8886EEE2B840}">
      <dgm:prSet/>
      <dgm:spPr/>
      <dgm:t>
        <a:bodyPr/>
        <a:lstStyle/>
        <a:p>
          <a:endParaRPr lang="cs-CZ"/>
        </a:p>
      </dgm:t>
    </dgm:pt>
    <dgm:pt modelId="{F960D610-85F2-4CC4-B443-F23068F53069}" type="pres">
      <dgm:prSet presAssocID="{327E4B5F-A282-4360-99BD-1BA927F3C3B7}" presName="linearFlow" presStyleCnt="0">
        <dgm:presLayoutVars>
          <dgm:dir/>
          <dgm:resizeHandles val="exact"/>
        </dgm:presLayoutVars>
      </dgm:prSet>
      <dgm:spPr/>
    </dgm:pt>
    <dgm:pt modelId="{F82E2262-E6A1-440E-8A04-2772151EF289}" type="pres">
      <dgm:prSet presAssocID="{514FA616-CC0E-4AF1-8453-7E0FB7C04D29}" presName="composite" presStyleCnt="0"/>
      <dgm:spPr/>
    </dgm:pt>
    <dgm:pt modelId="{1F7DE37E-8345-4608-8D40-EE6EE9D35C96}" type="pres">
      <dgm:prSet presAssocID="{514FA616-CC0E-4AF1-8453-7E0FB7C04D29}" presName="imgShp" presStyleLbl="fgImgPlace1" presStyleIdx="0" presStyleCnt="3"/>
      <dgm:spPr/>
    </dgm:pt>
    <dgm:pt modelId="{23C0034B-EADF-4873-B73B-A7E4F8D6DBB7}" type="pres">
      <dgm:prSet presAssocID="{514FA616-CC0E-4AF1-8453-7E0FB7C04D29}" presName="txShp" presStyleLbl="node1" presStyleIdx="0" presStyleCnt="3" custLinFactNeighborY="-928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633070-9A36-4357-BC68-268FFA065979}" type="pres">
      <dgm:prSet presAssocID="{2F29A173-B593-4CE5-9E17-614B8D7C2A45}" presName="spacing" presStyleCnt="0"/>
      <dgm:spPr/>
    </dgm:pt>
    <dgm:pt modelId="{5E15945B-D199-499E-8DF1-A1DA65B90B90}" type="pres">
      <dgm:prSet presAssocID="{FC345600-A329-4D3C-BC5E-69111763D73C}" presName="composite" presStyleCnt="0"/>
      <dgm:spPr/>
    </dgm:pt>
    <dgm:pt modelId="{63F79D35-C2CA-4F71-94BA-A253525B17E4}" type="pres">
      <dgm:prSet presAssocID="{FC345600-A329-4D3C-BC5E-69111763D73C}" presName="imgShp" presStyleLbl="fgImgPlace1" presStyleIdx="1" presStyleCnt="3"/>
      <dgm:spPr/>
    </dgm:pt>
    <dgm:pt modelId="{98F81432-F893-4EC5-B378-A841AE933DF0}" type="pres">
      <dgm:prSet presAssocID="{FC345600-A329-4D3C-BC5E-69111763D73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00029D7-EC0A-4FEE-8547-D67798E4089C}" type="pres">
      <dgm:prSet presAssocID="{68A03741-7CC9-45DC-8355-6A570D340D9D}" presName="spacing" presStyleCnt="0"/>
      <dgm:spPr/>
    </dgm:pt>
    <dgm:pt modelId="{CFC41F69-E671-4A12-8FCF-E21730445E4F}" type="pres">
      <dgm:prSet presAssocID="{5122811C-9951-49CF-BF7A-7C4F8E09DE05}" presName="composite" presStyleCnt="0"/>
      <dgm:spPr/>
    </dgm:pt>
    <dgm:pt modelId="{9DEB842F-9FE9-4D97-8E42-6C08F19A9A87}" type="pres">
      <dgm:prSet presAssocID="{5122811C-9951-49CF-BF7A-7C4F8E09DE05}" presName="imgShp" presStyleLbl="fgImgPlace1" presStyleIdx="2" presStyleCnt="3"/>
      <dgm:spPr/>
    </dgm:pt>
    <dgm:pt modelId="{4AA9D2C3-EF6B-44BC-996A-26A081E1B1BC}" type="pres">
      <dgm:prSet presAssocID="{5122811C-9951-49CF-BF7A-7C4F8E09DE0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D519F33-0B16-4756-AAF1-7C21F7069F78}" type="presOf" srcId="{514FA616-CC0E-4AF1-8453-7E0FB7C04D29}" destId="{23C0034B-EADF-4873-B73B-A7E4F8D6DBB7}" srcOrd="0" destOrd="0" presId="urn:microsoft.com/office/officeart/2005/8/layout/vList3#2"/>
    <dgm:cxn modelId="{00B76E0D-2586-4607-8E72-519899BFE494}" type="presOf" srcId="{5122811C-9951-49CF-BF7A-7C4F8E09DE05}" destId="{4AA9D2C3-EF6B-44BC-996A-26A081E1B1BC}" srcOrd="0" destOrd="0" presId="urn:microsoft.com/office/officeart/2005/8/layout/vList3#2"/>
    <dgm:cxn modelId="{AD670BCF-B9FC-4950-BE14-5D98DA6EA43D}" type="presOf" srcId="{FC345600-A329-4D3C-BC5E-69111763D73C}" destId="{98F81432-F893-4EC5-B378-A841AE933DF0}" srcOrd="0" destOrd="0" presId="urn:microsoft.com/office/officeart/2005/8/layout/vList3#2"/>
    <dgm:cxn modelId="{FD61348B-2A1D-431A-8574-3E9D2B019446}" srcId="{327E4B5F-A282-4360-99BD-1BA927F3C3B7}" destId="{514FA616-CC0E-4AF1-8453-7E0FB7C04D29}" srcOrd="0" destOrd="0" parTransId="{9E313B62-9301-441C-8444-12A3CFBAF26F}" sibTransId="{2F29A173-B593-4CE5-9E17-614B8D7C2A45}"/>
    <dgm:cxn modelId="{2F796730-2878-4A69-B155-8886EEE2B840}" srcId="{327E4B5F-A282-4360-99BD-1BA927F3C3B7}" destId="{5122811C-9951-49CF-BF7A-7C4F8E09DE05}" srcOrd="2" destOrd="0" parTransId="{D61F88CE-0D02-41C1-B0CA-5C7E4620A439}" sibTransId="{318FEF8B-2323-4AD0-B448-CCA2A4827AEE}"/>
    <dgm:cxn modelId="{68051851-1DE4-4352-8899-49B8263614A2}" type="presOf" srcId="{327E4B5F-A282-4360-99BD-1BA927F3C3B7}" destId="{F960D610-85F2-4CC4-B443-F23068F53069}" srcOrd="0" destOrd="0" presId="urn:microsoft.com/office/officeart/2005/8/layout/vList3#2"/>
    <dgm:cxn modelId="{395AE1F0-E8A1-4026-998E-6E93589CD638}" srcId="{327E4B5F-A282-4360-99BD-1BA927F3C3B7}" destId="{FC345600-A329-4D3C-BC5E-69111763D73C}" srcOrd="1" destOrd="0" parTransId="{ECA117F9-AB65-4EEE-AE9B-AEFEF4621AED}" sibTransId="{68A03741-7CC9-45DC-8355-6A570D340D9D}"/>
    <dgm:cxn modelId="{BB6A0EA9-FF5C-44C0-B6D6-2C2C88288D57}" type="presParOf" srcId="{F960D610-85F2-4CC4-B443-F23068F53069}" destId="{F82E2262-E6A1-440E-8A04-2772151EF289}" srcOrd="0" destOrd="0" presId="urn:microsoft.com/office/officeart/2005/8/layout/vList3#2"/>
    <dgm:cxn modelId="{91E264F6-12C3-427A-8862-A76DEDFDF10B}" type="presParOf" srcId="{F82E2262-E6A1-440E-8A04-2772151EF289}" destId="{1F7DE37E-8345-4608-8D40-EE6EE9D35C96}" srcOrd="0" destOrd="0" presId="urn:microsoft.com/office/officeart/2005/8/layout/vList3#2"/>
    <dgm:cxn modelId="{FF4D4CCA-DD50-4520-BB3F-A6D085208474}" type="presParOf" srcId="{F82E2262-E6A1-440E-8A04-2772151EF289}" destId="{23C0034B-EADF-4873-B73B-A7E4F8D6DBB7}" srcOrd="1" destOrd="0" presId="urn:microsoft.com/office/officeart/2005/8/layout/vList3#2"/>
    <dgm:cxn modelId="{BB94C612-A121-41D7-B0B0-72B60DE7A3F9}" type="presParOf" srcId="{F960D610-85F2-4CC4-B443-F23068F53069}" destId="{E1633070-9A36-4357-BC68-268FFA065979}" srcOrd="1" destOrd="0" presId="urn:microsoft.com/office/officeart/2005/8/layout/vList3#2"/>
    <dgm:cxn modelId="{2C1B8374-C76C-472B-9922-4ED26C83C9B3}" type="presParOf" srcId="{F960D610-85F2-4CC4-B443-F23068F53069}" destId="{5E15945B-D199-499E-8DF1-A1DA65B90B90}" srcOrd="2" destOrd="0" presId="urn:microsoft.com/office/officeart/2005/8/layout/vList3#2"/>
    <dgm:cxn modelId="{05C4B3AB-E3CC-4BA0-9610-3B7C406FDEC4}" type="presParOf" srcId="{5E15945B-D199-499E-8DF1-A1DA65B90B90}" destId="{63F79D35-C2CA-4F71-94BA-A253525B17E4}" srcOrd="0" destOrd="0" presId="urn:microsoft.com/office/officeart/2005/8/layout/vList3#2"/>
    <dgm:cxn modelId="{FA4CCE0C-1853-47E3-9E7B-A18B936DD551}" type="presParOf" srcId="{5E15945B-D199-499E-8DF1-A1DA65B90B90}" destId="{98F81432-F893-4EC5-B378-A841AE933DF0}" srcOrd="1" destOrd="0" presId="urn:microsoft.com/office/officeart/2005/8/layout/vList3#2"/>
    <dgm:cxn modelId="{C7C43573-BF3B-4DB7-9D37-ABEBD098927D}" type="presParOf" srcId="{F960D610-85F2-4CC4-B443-F23068F53069}" destId="{C00029D7-EC0A-4FEE-8547-D67798E4089C}" srcOrd="3" destOrd="0" presId="urn:microsoft.com/office/officeart/2005/8/layout/vList3#2"/>
    <dgm:cxn modelId="{41B79D8E-F618-4B86-AEEA-54A544782D02}" type="presParOf" srcId="{F960D610-85F2-4CC4-B443-F23068F53069}" destId="{CFC41F69-E671-4A12-8FCF-E21730445E4F}" srcOrd="4" destOrd="0" presId="urn:microsoft.com/office/officeart/2005/8/layout/vList3#2"/>
    <dgm:cxn modelId="{8330857D-8F8C-4A1B-B449-A82105220F72}" type="presParOf" srcId="{CFC41F69-E671-4A12-8FCF-E21730445E4F}" destId="{9DEB842F-9FE9-4D97-8E42-6C08F19A9A87}" srcOrd="0" destOrd="0" presId="urn:microsoft.com/office/officeart/2005/8/layout/vList3#2"/>
    <dgm:cxn modelId="{D3127451-AF1C-452F-9806-6E4E40EDD00B}" type="presParOf" srcId="{CFC41F69-E671-4A12-8FCF-E21730445E4F}" destId="{4AA9D2C3-EF6B-44BC-996A-26A081E1B1BC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903E0F3-7CE6-4833-9AEB-468D161123E2}" type="doc">
      <dgm:prSet loTypeId="urn:microsoft.com/office/officeart/2005/8/layout/hList6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649477B1-AB4D-4AD2-ACD5-643037023414}">
      <dgm:prSet phldrT="[Text]" custT="1"/>
      <dgm:spPr/>
      <dgm:t>
        <a:bodyPr/>
        <a:lstStyle/>
        <a:p>
          <a:endParaRPr lang="cs-CZ" sz="2500" baseline="0" dirty="0" smtClean="0"/>
        </a:p>
        <a:p>
          <a:r>
            <a:rPr lang="cs-CZ" sz="2500" baseline="0" dirty="0" smtClean="0">
              <a:latin typeface="Gill Sans MT" pitchFamily="34" charset="-18"/>
            </a:rPr>
            <a:t>Součásti projektu</a:t>
          </a:r>
          <a:endParaRPr lang="cs-CZ" sz="2500" baseline="0" dirty="0">
            <a:latin typeface="Gill Sans MT" pitchFamily="34" charset="-18"/>
          </a:endParaRPr>
        </a:p>
      </dgm:t>
    </dgm:pt>
    <dgm:pt modelId="{A7D5FC83-6C82-40F6-BE69-8A7FD31CD2EE}" type="parTrans" cxnId="{BBF1C6E1-C9BB-408C-B8A3-3DCDEFD564EA}">
      <dgm:prSet/>
      <dgm:spPr/>
      <dgm:t>
        <a:bodyPr/>
        <a:lstStyle/>
        <a:p>
          <a:endParaRPr lang="cs-CZ"/>
        </a:p>
      </dgm:t>
    </dgm:pt>
    <dgm:pt modelId="{4C0C13F9-A10A-4FC8-B4E1-EA9806691B26}" type="sibTrans" cxnId="{BBF1C6E1-C9BB-408C-B8A3-3DCDEFD564EA}">
      <dgm:prSet/>
      <dgm:spPr/>
      <dgm:t>
        <a:bodyPr/>
        <a:lstStyle/>
        <a:p>
          <a:endParaRPr lang="cs-CZ"/>
        </a:p>
      </dgm:t>
    </dgm:pt>
    <dgm:pt modelId="{397C741A-A86B-4664-AB8D-1088B3B1F718}">
      <dgm:prSet phldrT="[Text]" custT="1"/>
      <dgm:spPr/>
      <dgm:t>
        <a:bodyPr/>
        <a:lstStyle/>
        <a:p>
          <a:r>
            <a:rPr lang="cs-CZ" sz="2000" baseline="0" dirty="0" smtClean="0">
              <a:latin typeface="Gill Sans MT" pitchFamily="34" charset="-18"/>
            </a:rPr>
            <a:t>Adresáře se zdrojovými texty a testy</a:t>
          </a:r>
          <a:endParaRPr lang="cs-CZ" sz="2000" baseline="0" dirty="0">
            <a:latin typeface="Gill Sans MT" pitchFamily="34" charset="-18"/>
          </a:endParaRPr>
        </a:p>
      </dgm:t>
    </dgm:pt>
    <dgm:pt modelId="{17B68038-4A7A-4918-BD73-19FC8760D43B}" type="parTrans" cxnId="{A74069BA-74FB-48AA-B3D7-61D74117AC7A}">
      <dgm:prSet/>
      <dgm:spPr/>
      <dgm:t>
        <a:bodyPr/>
        <a:lstStyle/>
        <a:p>
          <a:endParaRPr lang="cs-CZ"/>
        </a:p>
      </dgm:t>
    </dgm:pt>
    <dgm:pt modelId="{89C0A2BA-C639-42B1-BD3F-1640E2B21600}" type="sibTrans" cxnId="{A74069BA-74FB-48AA-B3D7-61D74117AC7A}">
      <dgm:prSet/>
      <dgm:spPr/>
      <dgm:t>
        <a:bodyPr/>
        <a:lstStyle/>
        <a:p>
          <a:endParaRPr lang="cs-CZ"/>
        </a:p>
      </dgm:t>
    </dgm:pt>
    <dgm:pt modelId="{064328FD-3F03-499D-A569-65025577FC29}">
      <dgm:prSet phldrT="[Text]" custT="1"/>
      <dgm:spPr/>
      <dgm:t>
        <a:bodyPr/>
        <a:lstStyle/>
        <a:p>
          <a:r>
            <a:rPr lang="cs-CZ" sz="2400" baseline="0" dirty="0" smtClean="0">
              <a:latin typeface="Gill Sans MT" pitchFamily="34" charset="-18"/>
            </a:rPr>
            <a:t>Proces sestavení</a:t>
          </a:r>
          <a:endParaRPr lang="cs-CZ" sz="2400" baseline="0" dirty="0">
            <a:latin typeface="Gill Sans MT" pitchFamily="34" charset="-18"/>
          </a:endParaRPr>
        </a:p>
      </dgm:t>
    </dgm:pt>
    <dgm:pt modelId="{DF26BDF1-8938-45D4-852B-D881794E4B49}" type="parTrans" cxnId="{C8B346CB-4BF4-4822-BFAA-DAF73F6AB257}">
      <dgm:prSet/>
      <dgm:spPr/>
      <dgm:t>
        <a:bodyPr/>
        <a:lstStyle/>
        <a:p>
          <a:endParaRPr lang="cs-CZ"/>
        </a:p>
      </dgm:t>
    </dgm:pt>
    <dgm:pt modelId="{E38BA3E1-4695-4218-9CC1-9F77F57EE6FB}" type="sibTrans" cxnId="{C8B346CB-4BF4-4822-BFAA-DAF73F6AB257}">
      <dgm:prSet/>
      <dgm:spPr/>
      <dgm:t>
        <a:bodyPr/>
        <a:lstStyle/>
        <a:p>
          <a:endParaRPr lang="cs-CZ"/>
        </a:p>
      </dgm:t>
    </dgm:pt>
    <dgm:pt modelId="{8D66BF50-EB9A-4CD4-A624-30075DE9EC9E}">
      <dgm:prSet phldrT="[Text]"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Funkční aplikace (.</a:t>
          </a:r>
          <a:r>
            <a:rPr lang="cs-CZ" dirty="0" err="1" smtClean="0">
              <a:latin typeface="Gill Sans MT" pitchFamily="34" charset="-18"/>
            </a:rPr>
            <a:t>exe</a:t>
          </a:r>
          <a:r>
            <a:rPr lang="cs-CZ" dirty="0" smtClean="0">
              <a:latin typeface="Gill Sans MT" pitchFamily="34" charset="-18"/>
            </a:rPr>
            <a:t>, .</a:t>
          </a:r>
          <a:r>
            <a:rPr lang="cs-CZ" dirty="0" err="1" smtClean="0">
              <a:latin typeface="Gill Sans MT" pitchFamily="34" charset="-18"/>
            </a:rPr>
            <a:t>msi</a:t>
          </a:r>
          <a:r>
            <a:rPr lang="cs-CZ" dirty="0" smtClean="0">
              <a:latin typeface="Gill Sans MT" pitchFamily="34" charset="-18"/>
            </a:rPr>
            <a:t> apod.)</a:t>
          </a:r>
          <a:endParaRPr lang="cs-CZ" dirty="0">
            <a:latin typeface="Gill Sans MT" pitchFamily="34" charset="-18"/>
          </a:endParaRPr>
        </a:p>
      </dgm:t>
    </dgm:pt>
    <dgm:pt modelId="{C0C2DB03-D31F-44D5-97C4-FD6A922BE2A9}" type="parTrans" cxnId="{B77A0AF3-2CBE-43D5-A71B-EDB15D881AAC}">
      <dgm:prSet/>
      <dgm:spPr/>
      <dgm:t>
        <a:bodyPr/>
        <a:lstStyle/>
        <a:p>
          <a:endParaRPr lang="cs-CZ"/>
        </a:p>
      </dgm:t>
    </dgm:pt>
    <dgm:pt modelId="{CC1D3D72-57B3-430F-A66D-241168F1E810}" type="sibTrans" cxnId="{B77A0AF3-2CBE-43D5-A71B-EDB15D881AAC}">
      <dgm:prSet/>
      <dgm:spPr/>
      <dgm:t>
        <a:bodyPr/>
        <a:lstStyle/>
        <a:p>
          <a:endParaRPr lang="cs-CZ"/>
        </a:p>
      </dgm:t>
    </dgm:pt>
    <dgm:pt modelId="{F5A48B85-EC0C-4227-81B5-3E6B3DCAE557}">
      <dgm:prSet phldrT="[Text]" custT="1"/>
      <dgm:spPr/>
      <dgm:t>
        <a:bodyPr/>
        <a:lstStyle/>
        <a:p>
          <a:r>
            <a:rPr lang="cs-CZ" sz="2000" baseline="0" dirty="0" smtClean="0">
              <a:latin typeface="Gill Sans MT" pitchFamily="34" charset="-18"/>
            </a:rPr>
            <a:t>Binární soubory – např. obrázky a ikony</a:t>
          </a:r>
          <a:endParaRPr lang="cs-CZ" sz="2000" baseline="0" dirty="0">
            <a:latin typeface="Gill Sans MT" pitchFamily="34" charset="-18"/>
          </a:endParaRPr>
        </a:p>
      </dgm:t>
    </dgm:pt>
    <dgm:pt modelId="{AB9A45FC-1CDB-4F7C-BC87-364933812773}" type="parTrans" cxnId="{6C314BB6-22FA-4C30-A661-316A2D4597E1}">
      <dgm:prSet/>
      <dgm:spPr/>
      <dgm:t>
        <a:bodyPr/>
        <a:lstStyle/>
        <a:p>
          <a:endParaRPr lang="cs-CZ"/>
        </a:p>
      </dgm:t>
    </dgm:pt>
    <dgm:pt modelId="{F764723E-E03D-42C7-8EA8-E20E70818E43}" type="sibTrans" cxnId="{6C314BB6-22FA-4C30-A661-316A2D4597E1}">
      <dgm:prSet/>
      <dgm:spPr/>
      <dgm:t>
        <a:bodyPr/>
        <a:lstStyle/>
        <a:p>
          <a:endParaRPr lang="cs-CZ"/>
        </a:p>
      </dgm:t>
    </dgm:pt>
    <dgm:pt modelId="{8D2A7F33-6105-41A8-B980-F8F1D924AAC1}">
      <dgm:prSet phldrT="[Text]" custT="1"/>
      <dgm:spPr/>
      <dgm:t>
        <a:bodyPr/>
        <a:lstStyle/>
        <a:p>
          <a:r>
            <a:rPr lang="cs-CZ" sz="2000" baseline="0" dirty="0" smtClean="0">
              <a:latin typeface="Gill Sans MT" pitchFamily="34" charset="-18"/>
            </a:rPr>
            <a:t>Knihovny .lib, .</a:t>
          </a:r>
          <a:r>
            <a:rPr lang="cs-CZ" sz="2000" baseline="0" dirty="0" err="1" smtClean="0">
              <a:latin typeface="Gill Sans MT" pitchFamily="34" charset="-18"/>
            </a:rPr>
            <a:t>dll</a:t>
          </a:r>
          <a:r>
            <a:rPr lang="cs-CZ" sz="2000" baseline="0" dirty="0" smtClean="0">
              <a:latin typeface="Gill Sans MT" pitchFamily="34" charset="-18"/>
            </a:rPr>
            <a:t> apod.</a:t>
          </a:r>
          <a:endParaRPr lang="cs-CZ" sz="2000" baseline="0" dirty="0">
            <a:latin typeface="Gill Sans MT" pitchFamily="34" charset="-18"/>
          </a:endParaRPr>
        </a:p>
      </dgm:t>
    </dgm:pt>
    <dgm:pt modelId="{72A349F5-3989-4D58-A44B-961BC33A101D}" type="parTrans" cxnId="{FF812098-DDAB-48C5-9616-CB9D3E9E7F5E}">
      <dgm:prSet/>
      <dgm:spPr/>
      <dgm:t>
        <a:bodyPr/>
        <a:lstStyle/>
        <a:p>
          <a:endParaRPr lang="cs-CZ"/>
        </a:p>
      </dgm:t>
    </dgm:pt>
    <dgm:pt modelId="{66B6935E-6510-47FA-8200-102249FEFC0C}" type="sibTrans" cxnId="{FF812098-DDAB-48C5-9616-CB9D3E9E7F5E}">
      <dgm:prSet/>
      <dgm:spPr/>
      <dgm:t>
        <a:bodyPr/>
        <a:lstStyle/>
        <a:p>
          <a:endParaRPr lang="cs-CZ"/>
        </a:p>
      </dgm:t>
    </dgm:pt>
    <dgm:pt modelId="{5412E540-2204-42D5-8624-72DDC1738BD4}">
      <dgm:prSet phldrT="[Text]" custT="1"/>
      <dgm:spPr/>
      <dgm:t>
        <a:bodyPr/>
        <a:lstStyle/>
        <a:p>
          <a:r>
            <a:rPr lang="cs-CZ" sz="2000" baseline="0" dirty="0" smtClean="0">
              <a:latin typeface="Gill Sans MT" pitchFamily="34" charset="-18"/>
            </a:rPr>
            <a:t>Soubory s definicemi projektu, XML soubory, aplikační konfigurace</a:t>
          </a:r>
          <a:endParaRPr lang="cs-CZ" sz="2000" baseline="0" dirty="0">
            <a:latin typeface="Gill Sans MT" pitchFamily="34" charset="-18"/>
          </a:endParaRPr>
        </a:p>
      </dgm:t>
    </dgm:pt>
    <dgm:pt modelId="{8AFBEAA5-CBA2-4E2D-83DD-D42E252808EE}" type="parTrans" cxnId="{88BF16BC-E578-499A-9E29-5DC137B03BC5}">
      <dgm:prSet/>
      <dgm:spPr/>
      <dgm:t>
        <a:bodyPr/>
        <a:lstStyle/>
        <a:p>
          <a:endParaRPr lang="cs-CZ"/>
        </a:p>
      </dgm:t>
    </dgm:pt>
    <dgm:pt modelId="{DB6C5F9B-17EC-4E19-AC53-3FE2D549C304}" type="sibTrans" cxnId="{88BF16BC-E578-499A-9E29-5DC137B03BC5}">
      <dgm:prSet/>
      <dgm:spPr/>
      <dgm:t>
        <a:bodyPr/>
        <a:lstStyle/>
        <a:p>
          <a:endParaRPr lang="cs-CZ"/>
        </a:p>
      </dgm:t>
    </dgm:pt>
    <dgm:pt modelId="{DDADF060-60BD-40E4-9B7F-794C56047F3F}" type="pres">
      <dgm:prSet presAssocID="{C903E0F3-7CE6-4833-9AEB-468D161123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521BB3-CCD6-420A-983F-B3F2AE5C653A}" type="pres">
      <dgm:prSet presAssocID="{649477B1-AB4D-4AD2-ACD5-643037023414}" presName="node" presStyleLbl="node1" presStyleIdx="0" presStyleCnt="3" custScaleX="111958" custLinFactNeighborX="-1538" custLinFactNeighborY="-95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2911801A-0C97-44EC-8298-5996C8EFD41E}" type="pres">
      <dgm:prSet presAssocID="{4C0C13F9-A10A-4FC8-B4E1-EA9806691B26}" presName="sibTrans" presStyleCnt="0"/>
      <dgm:spPr/>
      <dgm:t>
        <a:bodyPr/>
        <a:lstStyle/>
        <a:p>
          <a:endParaRPr lang="cs-CZ"/>
        </a:p>
      </dgm:t>
    </dgm:pt>
    <dgm:pt modelId="{21095E7C-67E4-4718-BD96-69AEFE99365D}" type="pres">
      <dgm:prSet presAssocID="{064328FD-3F03-499D-A569-65025577FC29}" presName="node" presStyleLbl="node1" presStyleIdx="1" presStyleCnt="3" custScaleX="32023" custScaleY="100000" custLinFactNeighborX="13076" custLinFactNeighborY="62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6DC93B-C3C2-47CE-B937-B85B262202C7}" type="pres">
      <dgm:prSet presAssocID="{E38BA3E1-4695-4218-9CC1-9F77F57EE6FB}" presName="sibTrans" presStyleCnt="0"/>
      <dgm:spPr/>
      <dgm:t>
        <a:bodyPr/>
        <a:lstStyle/>
        <a:p>
          <a:endParaRPr lang="cs-CZ"/>
        </a:p>
      </dgm:t>
    </dgm:pt>
    <dgm:pt modelId="{AAD72D7E-B3B0-4451-A611-5EF097A04A36}" type="pres">
      <dgm:prSet presAssocID="{8D66BF50-EB9A-4CD4-A624-30075DE9EC9E}" presName="node" presStyleLbl="node1" presStyleIdx="2" presStyleCnt="3" custScaleX="66655" custScaleY="5142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</dgm:ptLst>
  <dgm:cxnLst>
    <dgm:cxn modelId="{1300BC95-2ED0-47E1-AC2C-46C146A9AC89}" type="presOf" srcId="{5412E540-2204-42D5-8624-72DDC1738BD4}" destId="{64521BB3-CCD6-420A-983F-B3F2AE5C653A}" srcOrd="0" destOrd="4" presId="urn:microsoft.com/office/officeart/2005/8/layout/hList6"/>
    <dgm:cxn modelId="{6C314BB6-22FA-4C30-A661-316A2D4597E1}" srcId="{649477B1-AB4D-4AD2-ACD5-643037023414}" destId="{F5A48B85-EC0C-4227-81B5-3E6B3DCAE557}" srcOrd="1" destOrd="0" parTransId="{AB9A45FC-1CDB-4F7C-BC87-364933812773}" sibTransId="{F764723E-E03D-42C7-8EA8-E20E70818E43}"/>
    <dgm:cxn modelId="{62CDD590-D80D-4685-AB36-7E78CBD8A563}" type="presOf" srcId="{8D2A7F33-6105-41A8-B980-F8F1D924AAC1}" destId="{64521BB3-CCD6-420A-983F-B3F2AE5C653A}" srcOrd="0" destOrd="3" presId="urn:microsoft.com/office/officeart/2005/8/layout/hList6"/>
    <dgm:cxn modelId="{AE366AF1-03EB-490E-89C6-88187FA33152}" type="presOf" srcId="{8D66BF50-EB9A-4CD4-A624-30075DE9EC9E}" destId="{AAD72D7E-B3B0-4451-A611-5EF097A04A36}" srcOrd="0" destOrd="0" presId="urn:microsoft.com/office/officeart/2005/8/layout/hList6"/>
    <dgm:cxn modelId="{A74069BA-74FB-48AA-B3D7-61D74117AC7A}" srcId="{649477B1-AB4D-4AD2-ACD5-643037023414}" destId="{397C741A-A86B-4664-AB8D-1088B3B1F718}" srcOrd="0" destOrd="0" parTransId="{17B68038-4A7A-4918-BD73-19FC8760D43B}" sibTransId="{89C0A2BA-C639-42B1-BD3F-1640E2B21600}"/>
    <dgm:cxn modelId="{B1AB9BF5-BB78-407C-B19B-E492EE69D174}" type="presOf" srcId="{064328FD-3F03-499D-A569-65025577FC29}" destId="{21095E7C-67E4-4718-BD96-69AEFE99365D}" srcOrd="0" destOrd="0" presId="urn:microsoft.com/office/officeart/2005/8/layout/hList6"/>
    <dgm:cxn modelId="{B77A0AF3-2CBE-43D5-A71B-EDB15D881AAC}" srcId="{C903E0F3-7CE6-4833-9AEB-468D161123E2}" destId="{8D66BF50-EB9A-4CD4-A624-30075DE9EC9E}" srcOrd="2" destOrd="0" parTransId="{C0C2DB03-D31F-44D5-97C4-FD6A922BE2A9}" sibTransId="{CC1D3D72-57B3-430F-A66D-241168F1E810}"/>
    <dgm:cxn modelId="{0E7D6DF0-F892-43EF-A3D5-C113FC20302B}" type="presOf" srcId="{F5A48B85-EC0C-4227-81B5-3E6B3DCAE557}" destId="{64521BB3-CCD6-420A-983F-B3F2AE5C653A}" srcOrd="0" destOrd="2" presId="urn:microsoft.com/office/officeart/2005/8/layout/hList6"/>
    <dgm:cxn modelId="{7CA3E90F-1BFB-4C5B-A079-71B89C74A9AA}" type="presOf" srcId="{649477B1-AB4D-4AD2-ACD5-643037023414}" destId="{64521BB3-CCD6-420A-983F-B3F2AE5C653A}" srcOrd="0" destOrd="0" presId="urn:microsoft.com/office/officeart/2005/8/layout/hList6"/>
    <dgm:cxn modelId="{FF812098-DDAB-48C5-9616-CB9D3E9E7F5E}" srcId="{649477B1-AB4D-4AD2-ACD5-643037023414}" destId="{8D2A7F33-6105-41A8-B980-F8F1D924AAC1}" srcOrd="2" destOrd="0" parTransId="{72A349F5-3989-4D58-A44B-961BC33A101D}" sibTransId="{66B6935E-6510-47FA-8200-102249FEFC0C}"/>
    <dgm:cxn modelId="{25FDA03E-B124-49C0-824C-9318AD52A729}" type="presOf" srcId="{397C741A-A86B-4664-AB8D-1088B3B1F718}" destId="{64521BB3-CCD6-420A-983F-B3F2AE5C653A}" srcOrd="0" destOrd="1" presId="urn:microsoft.com/office/officeart/2005/8/layout/hList6"/>
    <dgm:cxn modelId="{BBF1C6E1-C9BB-408C-B8A3-3DCDEFD564EA}" srcId="{C903E0F3-7CE6-4833-9AEB-468D161123E2}" destId="{649477B1-AB4D-4AD2-ACD5-643037023414}" srcOrd="0" destOrd="0" parTransId="{A7D5FC83-6C82-40F6-BE69-8A7FD31CD2EE}" sibTransId="{4C0C13F9-A10A-4FC8-B4E1-EA9806691B26}"/>
    <dgm:cxn modelId="{A7547310-5DFF-455B-99C6-C52B87CCCAC9}" type="presOf" srcId="{C903E0F3-7CE6-4833-9AEB-468D161123E2}" destId="{DDADF060-60BD-40E4-9B7F-794C56047F3F}" srcOrd="0" destOrd="0" presId="urn:microsoft.com/office/officeart/2005/8/layout/hList6"/>
    <dgm:cxn modelId="{88BF16BC-E578-499A-9E29-5DC137B03BC5}" srcId="{649477B1-AB4D-4AD2-ACD5-643037023414}" destId="{5412E540-2204-42D5-8624-72DDC1738BD4}" srcOrd="3" destOrd="0" parTransId="{8AFBEAA5-CBA2-4E2D-83DD-D42E252808EE}" sibTransId="{DB6C5F9B-17EC-4E19-AC53-3FE2D549C304}"/>
    <dgm:cxn modelId="{C8B346CB-4BF4-4822-BFAA-DAF73F6AB257}" srcId="{C903E0F3-7CE6-4833-9AEB-468D161123E2}" destId="{064328FD-3F03-499D-A569-65025577FC29}" srcOrd="1" destOrd="0" parTransId="{DF26BDF1-8938-45D4-852B-D881794E4B49}" sibTransId="{E38BA3E1-4695-4218-9CC1-9F77F57EE6FB}"/>
    <dgm:cxn modelId="{E83B3CED-92A3-470F-94B8-E7F22A3F924D}" type="presParOf" srcId="{DDADF060-60BD-40E4-9B7F-794C56047F3F}" destId="{64521BB3-CCD6-420A-983F-B3F2AE5C653A}" srcOrd="0" destOrd="0" presId="urn:microsoft.com/office/officeart/2005/8/layout/hList6"/>
    <dgm:cxn modelId="{19CB4DB0-9F9D-4A08-9875-88D833707F62}" type="presParOf" srcId="{DDADF060-60BD-40E4-9B7F-794C56047F3F}" destId="{2911801A-0C97-44EC-8298-5996C8EFD41E}" srcOrd="1" destOrd="0" presId="urn:microsoft.com/office/officeart/2005/8/layout/hList6"/>
    <dgm:cxn modelId="{8725DBF5-17D7-4DFE-9FAA-32E05BAD12C6}" type="presParOf" srcId="{DDADF060-60BD-40E4-9B7F-794C56047F3F}" destId="{21095E7C-67E4-4718-BD96-69AEFE99365D}" srcOrd="2" destOrd="0" presId="urn:microsoft.com/office/officeart/2005/8/layout/hList6"/>
    <dgm:cxn modelId="{813D4AE4-7070-41DB-BCD6-41DC64BB700F}" type="presParOf" srcId="{DDADF060-60BD-40E4-9B7F-794C56047F3F}" destId="{686DC93B-C3C2-47CE-B937-B85B262202C7}" srcOrd="3" destOrd="0" presId="urn:microsoft.com/office/officeart/2005/8/layout/hList6"/>
    <dgm:cxn modelId="{892FCE66-EFDC-4184-9A1F-560490C2144C}" type="presParOf" srcId="{DDADF060-60BD-40E4-9B7F-794C56047F3F}" destId="{AAD72D7E-B3B0-4451-A611-5EF097A04A3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57A238-2243-4271-8D67-FB1F50BA32D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289F44E-9261-48A6-86A1-1792E5C628F0}">
      <dgm:prSet phldrT="[Text]"/>
      <dgm:spPr/>
      <dgm:t>
        <a:bodyPr/>
        <a:lstStyle/>
        <a:p>
          <a:r>
            <a:rPr lang="cs-CZ" dirty="0" smtClean="0"/>
            <a:t>Odborní referenti</a:t>
          </a:r>
          <a:endParaRPr lang="cs-CZ" dirty="0"/>
        </a:p>
      </dgm:t>
    </dgm:pt>
    <dgm:pt modelId="{EA39EA89-FCAA-4F07-BD04-AB8D9F930651}" type="parTrans" cxnId="{3195F4DC-5190-4E91-94A5-E91AE4A5E66E}">
      <dgm:prSet/>
      <dgm:spPr/>
      <dgm:t>
        <a:bodyPr/>
        <a:lstStyle/>
        <a:p>
          <a:endParaRPr lang="cs-CZ"/>
        </a:p>
      </dgm:t>
    </dgm:pt>
    <dgm:pt modelId="{1260738F-EDB7-4474-848D-08BEFE4BE46D}" type="sibTrans" cxnId="{3195F4DC-5190-4E91-94A5-E91AE4A5E66E}">
      <dgm:prSet/>
      <dgm:spPr/>
      <dgm:t>
        <a:bodyPr/>
        <a:lstStyle/>
        <a:p>
          <a:endParaRPr lang="cs-CZ"/>
        </a:p>
      </dgm:t>
    </dgm:pt>
    <dgm:pt modelId="{48E2CDEB-024E-4BD3-A91C-68B1C140A982}">
      <dgm:prSet phldrT="[Text]"/>
      <dgm:spPr/>
      <dgm:t>
        <a:bodyPr/>
        <a:lstStyle/>
        <a:p>
          <a:r>
            <a:rPr lang="cs-CZ" dirty="0" smtClean="0"/>
            <a:t>Zaměstnanci</a:t>
          </a:r>
          <a:endParaRPr lang="cs-CZ" dirty="0"/>
        </a:p>
      </dgm:t>
    </dgm:pt>
    <dgm:pt modelId="{CCD52FD0-0F75-493D-A9CC-0FAF5D4E3473}" type="parTrans" cxnId="{D9C89A4E-DB66-403C-8CC2-6FC7A56AA04F}">
      <dgm:prSet/>
      <dgm:spPr/>
      <dgm:t>
        <a:bodyPr/>
        <a:lstStyle/>
        <a:p>
          <a:endParaRPr lang="cs-CZ"/>
        </a:p>
      </dgm:t>
    </dgm:pt>
    <dgm:pt modelId="{1CCB0187-B820-4B0D-A011-D42D56F20133}" type="sibTrans" cxnId="{D9C89A4E-DB66-403C-8CC2-6FC7A56AA04F}">
      <dgm:prSet/>
      <dgm:spPr/>
      <dgm:t>
        <a:bodyPr/>
        <a:lstStyle/>
        <a:p>
          <a:endParaRPr lang="cs-CZ"/>
        </a:p>
      </dgm:t>
    </dgm:pt>
    <dgm:pt modelId="{33AD3E78-0521-47BF-9DBB-4C3CA0DA1DA2}">
      <dgm:prSet phldrT="[Text]"/>
      <dgm:spPr/>
      <dgm:t>
        <a:bodyPr/>
        <a:lstStyle/>
        <a:p>
          <a:r>
            <a:rPr lang="cs-CZ" dirty="0" smtClean="0"/>
            <a:t>Manažeři</a:t>
          </a:r>
          <a:endParaRPr lang="cs-CZ" dirty="0"/>
        </a:p>
      </dgm:t>
    </dgm:pt>
    <dgm:pt modelId="{CF47EC9E-083D-40DB-8F6A-87003008CC52}" type="parTrans" cxnId="{10804489-467D-4105-AB08-75487E94C5B1}">
      <dgm:prSet/>
      <dgm:spPr/>
      <dgm:t>
        <a:bodyPr/>
        <a:lstStyle/>
        <a:p>
          <a:endParaRPr lang="cs-CZ"/>
        </a:p>
      </dgm:t>
    </dgm:pt>
    <dgm:pt modelId="{82605E5E-5F4B-4FCE-98DF-2309465B591D}" type="sibTrans" cxnId="{10804489-467D-4105-AB08-75487E94C5B1}">
      <dgm:prSet/>
      <dgm:spPr/>
      <dgm:t>
        <a:bodyPr/>
        <a:lstStyle/>
        <a:p>
          <a:endParaRPr lang="cs-CZ"/>
        </a:p>
      </dgm:t>
    </dgm:pt>
    <dgm:pt modelId="{A453D285-6568-4208-8CAB-788DF6DB3723}" type="pres">
      <dgm:prSet presAssocID="{0857A238-2243-4271-8D67-FB1F50BA32D9}" presName="compositeShape" presStyleCnt="0">
        <dgm:presLayoutVars>
          <dgm:chMax val="7"/>
          <dgm:dir/>
          <dgm:resizeHandles val="exact"/>
        </dgm:presLayoutVars>
      </dgm:prSet>
      <dgm:spPr/>
    </dgm:pt>
    <dgm:pt modelId="{1B0E16A3-7A93-48A2-A546-52E864E1F225}" type="pres">
      <dgm:prSet presAssocID="{0857A238-2243-4271-8D67-FB1F50BA32D9}" presName="wedge1" presStyleLbl="node1" presStyleIdx="0" presStyleCnt="3"/>
      <dgm:spPr/>
      <dgm:t>
        <a:bodyPr/>
        <a:lstStyle/>
        <a:p>
          <a:endParaRPr lang="cs-CZ"/>
        </a:p>
      </dgm:t>
    </dgm:pt>
    <dgm:pt modelId="{713216EB-3317-4A9E-9EE2-43D519531EB8}" type="pres">
      <dgm:prSet presAssocID="{0857A238-2243-4271-8D67-FB1F50BA32D9}" presName="dummy1a" presStyleCnt="0"/>
      <dgm:spPr/>
    </dgm:pt>
    <dgm:pt modelId="{B7B7BD2B-9A9F-4E58-A542-EA1B989749FA}" type="pres">
      <dgm:prSet presAssocID="{0857A238-2243-4271-8D67-FB1F50BA32D9}" presName="dummy1b" presStyleCnt="0"/>
      <dgm:spPr/>
    </dgm:pt>
    <dgm:pt modelId="{B5201AB8-B0FB-402B-B610-A61809F01E01}" type="pres">
      <dgm:prSet presAssocID="{0857A238-2243-4271-8D67-FB1F50BA32D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65BC26-CE0C-422D-8D76-5E8A1E0A2CE7}" type="pres">
      <dgm:prSet presAssocID="{0857A238-2243-4271-8D67-FB1F50BA32D9}" presName="wedge2" presStyleLbl="node1" presStyleIdx="1" presStyleCnt="3"/>
      <dgm:spPr/>
      <dgm:t>
        <a:bodyPr/>
        <a:lstStyle/>
        <a:p>
          <a:endParaRPr lang="cs-CZ"/>
        </a:p>
      </dgm:t>
    </dgm:pt>
    <dgm:pt modelId="{D6CF1FC2-28F4-41DD-B743-2B583C9F17B5}" type="pres">
      <dgm:prSet presAssocID="{0857A238-2243-4271-8D67-FB1F50BA32D9}" presName="dummy2a" presStyleCnt="0"/>
      <dgm:spPr/>
    </dgm:pt>
    <dgm:pt modelId="{7493B35C-CE2F-454E-BCFC-10D195839F6C}" type="pres">
      <dgm:prSet presAssocID="{0857A238-2243-4271-8D67-FB1F50BA32D9}" presName="dummy2b" presStyleCnt="0"/>
      <dgm:spPr/>
    </dgm:pt>
    <dgm:pt modelId="{3E4749C6-81B1-4480-BFE2-A7246EE98F9A}" type="pres">
      <dgm:prSet presAssocID="{0857A238-2243-4271-8D67-FB1F50BA32D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3D7DF7-530E-4A51-B6C3-BB8625459335}" type="pres">
      <dgm:prSet presAssocID="{0857A238-2243-4271-8D67-FB1F50BA32D9}" presName="wedge3" presStyleLbl="node1" presStyleIdx="2" presStyleCnt="3"/>
      <dgm:spPr/>
      <dgm:t>
        <a:bodyPr/>
        <a:lstStyle/>
        <a:p>
          <a:endParaRPr lang="cs-CZ"/>
        </a:p>
      </dgm:t>
    </dgm:pt>
    <dgm:pt modelId="{E94FB26C-AB4B-4BA4-B919-E7B310CF20B5}" type="pres">
      <dgm:prSet presAssocID="{0857A238-2243-4271-8D67-FB1F50BA32D9}" presName="dummy3a" presStyleCnt="0"/>
      <dgm:spPr/>
    </dgm:pt>
    <dgm:pt modelId="{42F35E2C-7E89-4B15-AF7D-9F07F8807F9E}" type="pres">
      <dgm:prSet presAssocID="{0857A238-2243-4271-8D67-FB1F50BA32D9}" presName="dummy3b" presStyleCnt="0"/>
      <dgm:spPr/>
    </dgm:pt>
    <dgm:pt modelId="{01A1D4EA-868E-4CE0-B045-95C42507E93A}" type="pres">
      <dgm:prSet presAssocID="{0857A238-2243-4271-8D67-FB1F50BA32D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A10C8F-9F4C-47D9-81EC-E71CD817E361}" type="pres">
      <dgm:prSet presAssocID="{1260738F-EDB7-4474-848D-08BEFE4BE46D}" presName="arrowWedge1" presStyleLbl="fgSibTrans2D1" presStyleIdx="0" presStyleCnt="3"/>
      <dgm:spPr/>
    </dgm:pt>
    <dgm:pt modelId="{B136EC85-E9FC-42FC-ADC1-645DE1EE027D}" type="pres">
      <dgm:prSet presAssocID="{1CCB0187-B820-4B0D-A011-D42D56F20133}" presName="arrowWedge2" presStyleLbl="fgSibTrans2D1" presStyleIdx="1" presStyleCnt="3"/>
      <dgm:spPr/>
    </dgm:pt>
    <dgm:pt modelId="{31F32213-68DC-44A1-9A6F-74B652CFB2F5}" type="pres">
      <dgm:prSet presAssocID="{82605E5E-5F4B-4FCE-98DF-2309465B591D}" presName="arrowWedge3" presStyleLbl="fgSibTrans2D1" presStyleIdx="2" presStyleCnt="3"/>
      <dgm:spPr/>
    </dgm:pt>
  </dgm:ptLst>
  <dgm:cxnLst>
    <dgm:cxn modelId="{535A91A8-A8BC-4439-BA09-8CC681FF1143}" type="presOf" srcId="{48E2CDEB-024E-4BD3-A91C-68B1C140A982}" destId="{3E4749C6-81B1-4480-BFE2-A7246EE98F9A}" srcOrd="1" destOrd="0" presId="urn:microsoft.com/office/officeart/2005/8/layout/cycle8"/>
    <dgm:cxn modelId="{B6388176-A08D-4201-929F-0689E9914DA1}" type="presOf" srcId="{0857A238-2243-4271-8D67-FB1F50BA32D9}" destId="{A453D285-6568-4208-8CAB-788DF6DB3723}" srcOrd="0" destOrd="0" presId="urn:microsoft.com/office/officeart/2005/8/layout/cycle8"/>
    <dgm:cxn modelId="{7B74DCED-3617-40B4-9BCF-453DB08B6391}" type="presOf" srcId="{33AD3E78-0521-47BF-9DBB-4C3CA0DA1DA2}" destId="{01A1D4EA-868E-4CE0-B045-95C42507E93A}" srcOrd="1" destOrd="0" presId="urn:microsoft.com/office/officeart/2005/8/layout/cycle8"/>
    <dgm:cxn modelId="{2551FA0F-32C1-4724-942D-0CDB4D410F5A}" type="presOf" srcId="{48E2CDEB-024E-4BD3-A91C-68B1C140A982}" destId="{3B65BC26-CE0C-422D-8D76-5E8A1E0A2CE7}" srcOrd="0" destOrd="0" presId="urn:microsoft.com/office/officeart/2005/8/layout/cycle8"/>
    <dgm:cxn modelId="{3195F4DC-5190-4E91-94A5-E91AE4A5E66E}" srcId="{0857A238-2243-4271-8D67-FB1F50BA32D9}" destId="{E289F44E-9261-48A6-86A1-1792E5C628F0}" srcOrd="0" destOrd="0" parTransId="{EA39EA89-FCAA-4F07-BD04-AB8D9F930651}" sibTransId="{1260738F-EDB7-4474-848D-08BEFE4BE46D}"/>
    <dgm:cxn modelId="{CF9FD0A9-EDAF-4F6B-9206-E54261A9D853}" type="presOf" srcId="{E289F44E-9261-48A6-86A1-1792E5C628F0}" destId="{B5201AB8-B0FB-402B-B610-A61809F01E01}" srcOrd="1" destOrd="0" presId="urn:microsoft.com/office/officeart/2005/8/layout/cycle8"/>
    <dgm:cxn modelId="{42FE7342-6A98-4D4C-AC0B-EA32040AED0A}" type="presOf" srcId="{33AD3E78-0521-47BF-9DBB-4C3CA0DA1DA2}" destId="{513D7DF7-530E-4A51-B6C3-BB8625459335}" srcOrd="0" destOrd="0" presId="urn:microsoft.com/office/officeart/2005/8/layout/cycle8"/>
    <dgm:cxn modelId="{150503B4-E6B9-429C-A64C-7FEE731F63A8}" type="presOf" srcId="{E289F44E-9261-48A6-86A1-1792E5C628F0}" destId="{1B0E16A3-7A93-48A2-A546-52E864E1F225}" srcOrd="0" destOrd="0" presId="urn:microsoft.com/office/officeart/2005/8/layout/cycle8"/>
    <dgm:cxn modelId="{D9C89A4E-DB66-403C-8CC2-6FC7A56AA04F}" srcId="{0857A238-2243-4271-8D67-FB1F50BA32D9}" destId="{48E2CDEB-024E-4BD3-A91C-68B1C140A982}" srcOrd="1" destOrd="0" parTransId="{CCD52FD0-0F75-493D-A9CC-0FAF5D4E3473}" sibTransId="{1CCB0187-B820-4B0D-A011-D42D56F20133}"/>
    <dgm:cxn modelId="{10804489-467D-4105-AB08-75487E94C5B1}" srcId="{0857A238-2243-4271-8D67-FB1F50BA32D9}" destId="{33AD3E78-0521-47BF-9DBB-4C3CA0DA1DA2}" srcOrd="2" destOrd="0" parTransId="{CF47EC9E-083D-40DB-8F6A-87003008CC52}" sibTransId="{82605E5E-5F4B-4FCE-98DF-2309465B591D}"/>
    <dgm:cxn modelId="{0BD3C3EF-DEFF-44BF-B3F4-73F31124B185}" type="presParOf" srcId="{A453D285-6568-4208-8CAB-788DF6DB3723}" destId="{1B0E16A3-7A93-48A2-A546-52E864E1F225}" srcOrd="0" destOrd="0" presId="urn:microsoft.com/office/officeart/2005/8/layout/cycle8"/>
    <dgm:cxn modelId="{7B335B87-81EA-4ACD-90C2-EC380D6F360C}" type="presParOf" srcId="{A453D285-6568-4208-8CAB-788DF6DB3723}" destId="{713216EB-3317-4A9E-9EE2-43D519531EB8}" srcOrd="1" destOrd="0" presId="urn:microsoft.com/office/officeart/2005/8/layout/cycle8"/>
    <dgm:cxn modelId="{7D1D743B-7B08-4E0E-AF6B-8D46DBB26556}" type="presParOf" srcId="{A453D285-6568-4208-8CAB-788DF6DB3723}" destId="{B7B7BD2B-9A9F-4E58-A542-EA1B989749FA}" srcOrd="2" destOrd="0" presId="urn:microsoft.com/office/officeart/2005/8/layout/cycle8"/>
    <dgm:cxn modelId="{F4E0220A-3BB4-401B-ABF0-5A971735C62A}" type="presParOf" srcId="{A453D285-6568-4208-8CAB-788DF6DB3723}" destId="{B5201AB8-B0FB-402B-B610-A61809F01E01}" srcOrd="3" destOrd="0" presId="urn:microsoft.com/office/officeart/2005/8/layout/cycle8"/>
    <dgm:cxn modelId="{F5AEEECC-1DA8-408C-B0EC-6700824DF4E9}" type="presParOf" srcId="{A453D285-6568-4208-8CAB-788DF6DB3723}" destId="{3B65BC26-CE0C-422D-8D76-5E8A1E0A2CE7}" srcOrd="4" destOrd="0" presId="urn:microsoft.com/office/officeart/2005/8/layout/cycle8"/>
    <dgm:cxn modelId="{11D53204-1C86-48F9-BE5C-23EA059D0DC7}" type="presParOf" srcId="{A453D285-6568-4208-8CAB-788DF6DB3723}" destId="{D6CF1FC2-28F4-41DD-B743-2B583C9F17B5}" srcOrd="5" destOrd="0" presId="urn:microsoft.com/office/officeart/2005/8/layout/cycle8"/>
    <dgm:cxn modelId="{49BB9488-A57A-4A4D-AFFD-E546AA10D13C}" type="presParOf" srcId="{A453D285-6568-4208-8CAB-788DF6DB3723}" destId="{7493B35C-CE2F-454E-BCFC-10D195839F6C}" srcOrd="6" destOrd="0" presId="urn:microsoft.com/office/officeart/2005/8/layout/cycle8"/>
    <dgm:cxn modelId="{61AC93B4-C2C5-4B24-AF21-7F7B2D0A5572}" type="presParOf" srcId="{A453D285-6568-4208-8CAB-788DF6DB3723}" destId="{3E4749C6-81B1-4480-BFE2-A7246EE98F9A}" srcOrd="7" destOrd="0" presId="urn:microsoft.com/office/officeart/2005/8/layout/cycle8"/>
    <dgm:cxn modelId="{18743690-C952-4A5C-9A19-D4517C159E9C}" type="presParOf" srcId="{A453D285-6568-4208-8CAB-788DF6DB3723}" destId="{513D7DF7-530E-4A51-B6C3-BB8625459335}" srcOrd="8" destOrd="0" presId="urn:microsoft.com/office/officeart/2005/8/layout/cycle8"/>
    <dgm:cxn modelId="{EC2E58AE-F10D-437B-82D1-DBF4E14120EF}" type="presParOf" srcId="{A453D285-6568-4208-8CAB-788DF6DB3723}" destId="{E94FB26C-AB4B-4BA4-B919-E7B310CF20B5}" srcOrd="9" destOrd="0" presId="urn:microsoft.com/office/officeart/2005/8/layout/cycle8"/>
    <dgm:cxn modelId="{89DAFF0E-7CAC-4A47-8F97-9BDD3A86CAB0}" type="presParOf" srcId="{A453D285-6568-4208-8CAB-788DF6DB3723}" destId="{42F35E2C-7E89-4B15-AF7D-9F07F8807F9E}" srcOrd="10" destOrd="0" presId="urn:microsoft.com/office/officeart/2005/8/layout/cycle8"/>
    <dgm:cxn modelId="{25031AD3-0FB7-4FFE-8E8A-7B3C49AC58F8}" type="presParOf" srcId="{A453D285-6568-4208-8CAB-788DF6DB3723}" destId="{01A1D4EA-868E-4CE0-B045-95C42507E93A}" srcOrd="11" destOrd="0" presId="urn:microsoft.com/office/officeart/2005/8/layout/cycle8"/>
    <dgm:cxn modelId="{E33FBBAB-A5CB-456F-9D68-0A801E9ED2A5}" type="presParOf" srcId="{A453D285-6568-4208-8CAB-788DF6DB3723}" destId="{8EA10C8F-9F4C-47D9-81EC-E71CD817E361}" srcOrd="12" destOrd="0" presId="urn:microsoft.com/office/officeart/2005/8/layout/cycle8"/>
    <dgm:cxn modelId="{5CF9ED8C-EAE0-49A5-8748-68F604F7B35B}" type="presParOf" srcId="{A453D285-6568-4208-8CAB-788DF6DB3723}" destId="{B136EC85-E9FC-42FC-ADC1-645DE1EE027D}" srcOrd="13" destOrd="0" presId="urn:microsoft.com/office/officeart/2005/8/layout/cycle8"/>
    <dgm:cxn modelId="{D894DA66-D5F6-4D3B-8AC7-784A9B014A21}" type="presParOf" srcId="{A453D285-6568-4208-8CAB-788DF6DB3723}" destId="{31F32213-68DC-44A1-9A6F-74B652CFB2F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E9B003-CE93-4501-A567-9DF5DE1B6A93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05CDDFAD-10F4-42EE-BC03-91D87883768E}">
      <dgm:prSet phldrT="[Text]"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Definice požadavků</a:t>
          </a:r>
          <a:endParaRPr lang="cs-CZ" dirty="0">
            <a:latin typeface="Gill Sans MT" pitchFamily="34" charset="-18"/>
          </a:endParaRPr>
        </a:p>
      </dgm:t>
    </dgm:pt>
    <dgm:pt modelId="{F44E4CE8-6D4D-40DA-8544-0CB0171857F9}" type="parTrans" cxnId="{CE54589B-902E-432F-9787-2D7C80731C22}">
      <dgm:prSet/>
      <dgm:spPr/>
      <dgm:t>
        <a:bodyPr/>
        <a:lstStyle/>
        <a:p>
          <a:endParaRPr lang="cs-CZ"/>
        </a:p>
      </dgm:t>
    </dgm:pt>
    <dgm:pt modelId="{784CFACB-9D76-465C-BD7E-448B0931B691}" type="sibTrans" cxnId="{CE54589B-902E-432F-9787-2D7C80731C22}">
      <dgm:prSet/>
      <dgm:spPr/>
      <dgm:t>
        <a:bodyPr/>
        <a:lstStyle/>
        <a:p>
          <a:endParaRPr lang="cs-CZ"/>
        </a:p>
      </dgm:t>
    </dgm:pt>
    <dgm:pt modelId="{1C698827-4C86-47D1-B456-71045EB9BB15}">
      <dgm:prSet phldrT="[Text]"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Systémový a softwarový návrh</a:t>
          </a:r>
          <a:endParaRPr lang="cs-CZ" dirty="0">
            <a:latin typeface="Gill Sans MT" pitchFamily="34" charset="-18"/>
          </a:endParaRPr>
        </a:p>
      </dgm:t>
    </dgm:pt>
    <dgm:pt modelId="{577753ED-EEA9-4AEE-9D65-B3C688490BB1}" type="parTrans" cxnId="{F35B567D-7E6B-46C7-86D1-8F5B6E87665E}">
      <dgm:prSet/>
      <dgm:spPr/>
      <dgm:t>
        <a:bodyPr/>
        <a:lstStyle/>
        <a:p>
          <a:endParaRPr lang="cs-CZ"/>
        </a:p>
      </dgm:t>
    </dgm:pt>
    <dgm:pt modelId="{59D9E068-9154-4B87-ABCC-6CA51630CFB4}" type="sibTrans" cxnId="{F35B567D-7E6B-46C7-86D1-8F5B6E87665E}">
      <dgm:prSet/>
      <dgm:spPr/>
      <dgm:t>
        <a:bodyPr/>
        <a:lstStyle/>
        <a:p>
          <a:endParaRPr lang="cs-CZ"/>
        </a:p>
      </dgm:t>
    </dgm:pt>
    <dgm:pt modelId="{E4A2C9E5-1D68-45A5-8FE4-7C12D8066EAC}">
      <dgm:prSet phldrT="[Text]"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Implementace a testování komponent</a:t>
          </a:r>
          <a:endParaRPr lang="cs-CZ" dirty="0">
            <a:latin typeface="Gill Sans MT" pitchFamily="34" charset="-18"/>
          </a:endParaRPr>
        </a:p>
      </dgm:t>
    </dgm:pt>
    <dgm:pt modelId="{7D9BC1CE-1EA0-4C91-A301-C7AC23CD063A}" type="parTrans" cxnId="{13D72AFA-9B5C-458B-86E8-DEF1D86F9F8C}">
      <dgm:prSet/>
      <dgm:spPr/>
      <dgm:t>
        <a:bodyPr/>
        <a:lstStyle/>
        <a:p>
          <a:endParaRPr lang="cs-CZ"/>
        </a:p>
      </dgm:t>
    </dgm:pt>
    <dgm:pt modelId="{6AA1827F-24EE-414F-A74D-B1FBBDCD6942}" type="sibTrans" cxnId="{13D72AFA-9B5C-458B-86E8-DEF1D86F9F8C}">
      <dgm:prSet/>
      <dgm:spPr/>
      <dgm:t>
        <a:bodyPr/>
        <a:lstStyle/>
        <a:p>
          <a:endParaRPr lang="cs-CZ"/>
        </a:p>
      </dgm:t>
    </dgm:pt>
    <dgm:pt modelId="{162D031F-A1B4-4A6F-8590-73608B0A20B3}">
      <dgm:prSet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Integrace a testování systému</a:t>
          </a:r>
          <a:endParaRPr lang="cs-CZ" dirty="0">
            <a:latin typeface="Gill Sans MT" pitchFamily="34" charset="-18"/>
          </a:endParaRPr>
        </a:p>
      </dgm:t>
    </dgm:pt>
    <dgm:pt modelId="{32D4BAD1-1837-4E44-A31D-1D7C73FDC0C5}" type="parTrans" cxnId="{50E62CBB-3D46-489B-ACB1-5C7E063BD62E}">
      <dgm:prSet/>
      <dgm:spPr/>
      <dgm:t>
        <a:bodyPr/>
        <a:lstStyle/>
        <a:p>
          <a:endParaRPr lang="cs-CZ"/>
        </a:p>
      </dgm:t>
    </dgm:pt>
    <dgm:pt modelId="{60D1E366-8BE4-421F-9670-12A2124CFAE9}" type="sibTrans" cxnId="{50E62CBB-3D46-489B-ACB1-5C7E063BD62E}">
      <dgm:prSet/>
      <dgm:spPr/>
      <dgm:t>
        <a:bodyPr/>
        <a:lstStyle/>
        <a:p>
          <a:endParaRPr lang="cs-CZ"/>
        </a:p>
      </dgm:t>
    </dgm:pt>
    <dgm:pt modelId="{B2D5A4B1-DD15-4BDC-A861-18BDD10FA913}">
      <dgm:prSet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Provoz a údržba</a:t>
          </a:r>
          <a:endParaRPr lang="cs-CZ" dirty="0">
            <a:latin typeface="Gill Sans MT" pitchFamily="34" charset="-18"/>
          </a:endParaRPr>
        </a:p>
      </dgm:t>
    </dgm:pt>
    <dgm:pt modelId="{6D5E3282-0CF7-4E6A-8B44-7165AA6A1527}" type="parTrans" cxnId="{D74373E0-C8F0-46AE-B35A-F3987316124A}">
      <dgm:prSet/>
      <dgm:spPr/>
      <dgm:t>
        <a:bodyPr/>
        <a:lstStyle/>
        <a:p>
          <a:endParaRPr lang="cs-CZ"/>
        </a:p>
      </dgm:t>
    </dgm:pt>
    <dgm:pt modelId="{5941DD97-CB27-4F82-AA3B-DF5E36BC3DA9}" type="sibTrans" cxnId="{D74373E0-C8F0-46AE-B35A-F3987316124A}">
      <dgm:prSet/>
      <dgm:spPr/>
      <dgm:t>
        <a:bodyPr/>
        <a:lstStyle/>
        <a:p>
          <a:endParaRPr lang="cs-CZ"/>
        </a:p>
      </dgm:t>
    </dgm:pt>
    <dgm:pt modelId="{F6D9386D-C471-45F5-A8FB-577A9E83475F}" type="pres">
      <dgm:prSet presAssocID="{FFE9B003-CE93-4501-A567-9DF5DE1B6A9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5E279F6-A3E1-46F6-B2EE-25EE63997543}" type="pres">
      <dgm:prSet presAssocID="{FFE9B003-CE93-4501-A567-9DF5DE1B6A93}" presName="dummyMaxCanvas" presStyleCnt="0">
        <dgm:presLayoutVars/>
      </dgm:prSet>
      <dgm:spPr/>
      <dgm:t>
        <a:bodyPr/>
        <a:lstStyle/>
        <a:p>
          <a:endParaRPr lang="cs-CZ"/>
        </a:p>
      </dgm:t>
    </dgm:pt>
    <dgm:pt modelId="{8BC5727F-ADB6-4D38-9B4F-6520E030546C}" type="pres">
      <dgm:prSet presAssocID="{FFE9B003-CE93-4501-A567-9DF5DE1B6A93}" presName="FiveNodes_1" presStyleLbl="node1" presStyleIdx="0" presStyleCnt="5" custLinFactNeighborX="550" custLinFactNeighborY="582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3AAFF5-9A1B-40AE-BDFC-0F4E4EF674DF}" type="pres">
      <dgm:prSet presAssocID="{FFE9B003-CE93-4501-A567-9DF5DE1B6A9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5A42E3-DE75-48B7-AA92-AAFC7AA804BD}" type="pres">
      <dgm:prSet presAssocID="{FFE9B003-CE93-4501-A567-9DF5DE1B6A9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157783-7665-4E22-ABB0-408871A1EF0D}" type="pres">
      <dgm:prSet presAssocID="{FFE9B003-CE93-4501-A567-9DF5DE1B6A9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53F78D-2653-447E-BAD4-FE523F12376C}" type="pres">
      <dgm:prSet presAssocID="{FFE9B003-CE93-4501-A567-9DF5DE1B6A9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9A0F26-AEE4-4908-87DE-FD6E0A470749}" type="pres">
      <dgm:prSet presAssocID="{FFE9B003-CE93-4501-A567-9DF5DE1B6A9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932895-F619-4241-ABBD-97DA2C5ED232}" type="pres">
      <dgm:prSet presAssocID="{FFE9B003-CE93-4501-A567-9DF5DE1B6A9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3F9CB50-3A3F-4B0A-9004-2AA47EEFA7B2}" type="pres">
      <dgm:prSet presAssocID="{FFE9B003-CE93-4501-A567-9DF5DE1B6A9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FC8565-B3BA-48BF-B1FC-9A619E6B4966}" type="pres">
      <dgm:prSet presAssocID="{FFE9B003-CE93-4501-A567-9DF5DE1B6A9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29960E-7323-48FC-8F1E-9AB00CB67FDF}" type="pres">
      <dgm:prSet presAssocID="{FFE9B003-CE93-4501-A567-9DF5DE1B6A9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A4E452-C025-491E-B3D6-0ED715D99C1C}" type="pres">
      <dgm:prSet presAssocID="{FFE9B003-CE93-4501-A567-9DF5DE1B6A9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640F3C-9366-455B-83A8-1B309FE2A94B}" type="pres">
      <dgm:prSet presAssocID="{FFE9B003-CE93-4501-A567-9DF5DE1B6A9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E6D8B4-5392-4120-AAA0-C6A36EF5658B}" type="pres">
      <dgm:prSet presAssocID="{FFE9B003-CE93-4501-A567-9DF5DE1B6A9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0F234D-EB83-4DBC-B734-25D373EA0362}" type="pres">
      <dgm:prSet presAssocID="{FFE9B003-CE93-4501-A567-9DF5DE1B6A9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E54589B-902E-432F-9787-2D7C80731C22}" srcId="{FFE9B003-CE93-4501-A567-9DF5DE1B6A93}" destId="{05CDDFAD-10F4-42EE-BC03-91D87883768E}" srcOrd="0" destOrd="0" parTransId="{F44E4CE8-6D4D-40DA-8544-0CB0171857F9}" sibTransId="{784CFACB-9D76-465C-BD7E-448B0931B691}"/>
    <dgm:cxn modelId="{95ECA137-0160-4320-A6EA-5904CF3E26A3}" type="presOf" srcId="{B2D5A4B1-DD15-4BDC-A861-18BDD10FA913}" destId="{010F234D-EB83-4DBC-B734-25D373EA0362}" srcOrd="1" destOrd="0" presId="urn:microsoft.com/office/officeart/2005/8/layout/vProcess5"/>
    <dgm:cxn modelId="{2A9825BF-3F37-4A77-9FF8-9AD0A69A1EB9}" type="presOf" srcId="{1C698827-4C86-47D1-B456-71045EB9BB15}" destId="{D3A4E452-C025-491E-B3D6-0ED715D99C1C}" srcOrd="1" destOrd="0" presId="urn:microsoft.com/office/officeart/2005/8/layout/vProcess5"/>
    <dgm:cxn modelId="{18269701-2557-473A-9D87-7236DC3AF5CB}" type="presOf" srcId="{59D9E068-9154-4B87-ABCC-6CA51630CFB4}" destId="{0D932895-F619-4241-ABBD-97DA2C5ED232}" srcOrd="0" destOrd="0" presId="urn:microsoft.com/office/officeart/2005/8/layout/vProcess5"/>
    <dgm:cxn modelId="{D74373E0-C8F0-46AE-B35A-F3987316124A}" srcId="{FFE9B003-CE93-4501-A567-9DF5DE1B6A93}" destId="{B2D5A4B1-DD15-4BDC-A861-18BDD10FA913}" srcOrd="4" destOrd="0" parTransId="{6D5E3282-0CF7-4E6A-8B44-7165AA6A1527}" sibTransId="{5941DD97-CB27-4F82-AA3B-DF5E36BC3DA9}"/>
    <dgm:cxn modelId="{CEEC5136-AB6F-4F82-91B3-C4BB2AA66C08}" type="presOf" srcId="{FFE9B003-CE93-4501-A567-9DF5DE1B6A93}" destId="{F6D9386D-C471-45F5-A8FB-577A9E83475F}" srcOrd="0" destOrd="0" presId="urn:microsoft.com/office/officeart/2005/8/layout/vProcess5"/>
    <dgm:cxn modelId="{F35B567D-7E6B-46C7-86D1-8F5B6E87665E}" srcId="{FFE9B003-CE93-4501-A567-9DF5DE1B6A93}" destId="{1C698827-4C86-47D1-B456-71045EB9BB15}" srcOrd="1" destOrd="0" parTransId="{577753ED-EEA9-4AEE-9D65-B3C688490BB1}" sibTransId="{59D9E068-9154-4B87-ABCC-6CA51630CFB4}"/>
    <dgm:cxn modelId="{108F4BBE-B8D8-4702-87D3-EAB17B07123F}" type="presOf" srcId="{1C698827-4C86-47D1-B456-71045EB9BB15}" destId="{8C3AAFF5-9A1B-40AE-BDFC-0F4E4EF674DF}" srcOrd="0" destOrd="0" presId="urn:microsoft.com/office/officeart/2005/8/layout/vProcess5"/>
    <dgm:cxn modelId="{2C67901A-94C2-4357-B1AD-D55C8AAD1201}" type="presOf" srcId="{B2D5A4B1-DD15-4BDC-A861-18BDD10FA913}" destId="{F053F78D-2653-447E-BAD4-FE523F12376C}" srcOrd="0" destOrd="0" presId="urn:microsoft.com/office/officeart/2005/8/layout/vProcess5"/>
    <dgm:cxn modelId="{40F745EA-8B55-4A4D-BE79-EECA8423D24D}" type="presOf" srcId="{162D031F-A1B4-4A6F-8590-73608B0A20B3}" destId="{90E6D8B4-5392-4120-AAA0-C6A36EF5658B}" srcOrd="1" destOrd="0" presId="urn:microsoft.com/office/officeart/2005/8/layout/vProcess5"/>
    <dgm:cxn modelId="{13D72AFA-9B5C-458B-86E8-DEF1D86F9F8C}" srcId="{FFE9B003-CE93-4501-A567-9DF5DE1B6A93}" destId="{E4A2C9E5-1D68-45A5-8FE4-7C12D8066EAC}" srcOrd="2" destOrd="0" parTransId="{7D9BC1CE-1EA0-4C91-A301-C7AC23CD063A}" sibTransId="{6AA1827F-24EE-414F-A74D-B1FBBDCD6942}"/>
    <dgm:cxn modelId="{F2D1F263-9F8C-4C5B-8E58-A6765FD0554C}" type="presOf" srcId="{E4A2C9E5-1D68-45A5-8FE4-7C12D8066EAC}" destId="{EE640F3C-9366-455B-83A8-1B309FE2A94B}" srcOrd="1" destOrd="0" presId="urn:microsoft.com/office/officeart/2005/8/layout/vProcess5"/>
    <dgm:cxn modelId="{A30D7F6D-62F3-4CCE-88BE-96DB7B2D97A3}" type="presOf" srcId="{6AA1827F-24EE-414F-A74D-B1FBBDCD6942}" destId="{C3F9CB50-3A3F-4B0A-9004-2AA47EEFA7B2}" srcOrd="0" destOrd="0" presId="urn:microsoft.com/office/officeart/2005/8/layout/vProcess5"/>
    <dgm:cxn modelId="{F679D90D-BB98-47A4-93D5-168456C4C78E}" type="presOf" srcId="{E4A2C9E5-1D68-45A5-8FE4-7C12D8066EAC}" destId="{F65A42E3-DE75-48B7-AA92-AAFC7AA804BD}" srcOrd="0" destOrd="0" presId="urn:microsoft.com/office/officeart/2005/8/layout/vProcess5"/>
    <dgm:cxn modelId="{62A45571-DC25-4891-8449-CEFB248F10F5}" type="presOf" srcId="{05CDDFAD-10F4-42EE-BC03-91D87883768E}" destId="{8BC5727F-ADB6-4D38-9B4F-6520E030546C}" srcOrd="0" destOrd="0" presId="urn:microsoft.com/office/officeart/2005/8/layout/vProcess5"/>
    <dgm:cxn modelId="{20BB59C1-3630-42B6-8298-627623102BC1}" type="presOf" srcId="{162D031F-A1B4-4A6F-8590-73608B0A20B3}" destId="{77157783-7665-4E22-ABB0-408871A1EF0D}" srcOrd="0" destOrd="0" presId="urn:microsoft.com/office/officeart/2005/8/layout/vProcess5"/>
    <dgm:cxn modelId="{50E62CBB-3D46-489B-ACB1-5C7E063BD62E}" srcId="{FFE9B003-CE93-4501-A567-9DF5DE1B6A93}" destId="{162D031F-A1B4-4A6F-8590-73608B0A20B3}" srcOrd="3" destOrd="0" parTransId="{32D4BAD1-1837-4E44-A31D-1D7C73FDC0C5}" sibTransId="{60D1E366-8BE4-421F-9670-12A2124CFAE9}"/>
    <dgm:cxn modelId="{F91356E8-24AB-410C-9713-A128BBDB8553}" type="presOf" srcId="{784CFACB-9D76-465C-BD7E-448B0931B691}" destId="{309A0F26-AEE4-4908-87DE-FD6E0A470749}" srcOrd="0" destOrd="0" presId="urn:microsoft.com/office/officeart/2005/8/layout/vProcess5"/>
    <dgm:cxn modelId="{36092C34-BE2D-4C66-A30C-9C695A234C11}" type="presOf" srcId="{05CDDFAD-10F4-42EE-BC03-91D87883768E}" destId="{6129960E-7323-48FC-8F1E-9AB00CB67FDF}" srcOrd="1" destOrd="0" presId="urn:microsoft.com/office/officeart/2005/8/layout/vProcess5"/>
    <dgm:cxn modelId="{3B706285-5B7C-446A-9212-8A021343A92B}" type="presOf" srcId="{60D1E366-8BE4-421F-9670-12A2124CFAE9}" destId="{E6FC8565-B3BA-48BF-B1FC-9A619E6B4966}" srcOrd="0" destOrd="0" presId="urn:microsoft.com/office/officeart/2005/8/layout/vProcess5"/>
    <dgm:cxn modelId="{705A0F47-E43A-4C30-BBAF-E0C8BED4C6A2}" type="presParOf" srcId="{F6D9386D-C471-45F5-A8FB-577A9E83475F}" destId="{95E279F6-A3E1-46F6-B2EE-25EE63997543}" srcOrd="0" destOrd="0" presId="urn:microsoft.com/office/officeart/2005/8/layout/vProcess5"/>
    <dgm:cxn modelId="{92532FE1-C910-44AA-A5F0-E68EA1237B15}" type="presParOf" srcId="{F6D9386D-C471-45F5-A8FB-577A9E83475F}" destId="{8BC5727F-ADB6-4D38-9B4F-6520E030546C}" srcOrd="1" destOrd="0" presId="urn:microsoft.com/office/officeart/2005/8/layout/vProcess5"/>
    <dgm:cxn modelId="{51CD5C00-5B0B-4195-BA90-D1756020F5E9}" type="presParOf" srcId="{F6D9386D-C471-45F5-A8FB-577A9E83475F}" destId="{8C3AAFF5-9A1B-40AE-BDFC-0F4E4EF674DF}" srcOrd="2" destOrd="0" presId="urn:microsoft.com/office/officeart/2005/8/layout/vProcess5"/>
    <dgm:cxn modelId="{C6240855-7307-4B08-8179-9172D5F7E75E}" type="presParOf" srcId="{F6D9386D-C471-45F5-A8FB-577A9E83475F}" destId="{F65A42E3-DE75-48B7-AA92-AAFC7AA804BD}" srcOrd="3" destOrd="0" presId="urn:microsoft.com/office/officeart/2005/8/layout/vProcess5"/>
    <dgm:cxn modelId="{58E59F93-5769-42CC-92CA-58E973F0890B}" type="presParOf" srcId="{F6D9386D-C471-45F5-A8FB-577A9E83475F}" destId="{77157783-7665-4E22-ABB0-408871A1EF0D}" srcOrd="4" destOrd="0" presId="urn:microsoft.com/office/officeart/2005/8/layout/vProcess5"/>
    <dgm:cxn modelId="{9AD5AE3E-ADDB-49C9-84FC-A2AE037B08C9}" type="presParOf" srcId="{F6D9386D-C471-45F5-A8FB-577A9E83475F}" destId="{F053F78D-2653-447E-BAD4-FE523F12376C}" srcOrd="5" destOrd="0" presId="urn:microsoft.com/office/officeart/2005/8/layout/vProcess5"/>
    <dgm:cxn modelId="{61163840-5729-4AFD-9117-13C6126C0F36}" type="presParOf" srcId="{F6D9386D-C471-45F5-A8FB-577A9E83475F}" destId="{309A0F26-AEE4-4908-87DE-FD6E0A470749}" srcOrd="6" destOrd="0" presId="urn:microsoft.com/office/officeart/2005/8/layout/vProcess5"/>
    <dgm:cxn modelId="{658F8170-62E7-495D-BF88-155E19ACBC42}" type="presParOf" srcId="{F6D9386D-C471-45F5-A8FB-577A9E83475F}" destId="{0D932895-F619-4241-ABBD-97DA2C5ED232}" srcOrd="7" destOrd="0" presId="urn:microsoft.com/office/officeart/2005/8/layout/vProcess5"/>
    <dgm:cxn modelId="{C94F9395-5E42-4744-8063-B056C62C5A31}" type="presParOf" srcId="{F6D9386D-C471-45F5-A8FB-577A9E83475F}" destId="{C3F9CB50-3A3F-4B0A-9004-2AA47EEFA7B2}" srcOrd="8" destOrd="0" presId="urn:microsoft.com/office/officeart/2005/8/layout/vProcess5"/>
    <dgm:cxn modelId="{98AD0B65-5178-4DF2-957C-82ED11CB3CAB}" type="presParOf" srcId="{F6D9386D-C471-45F5-A8FB-577A9E83475F}" destId="{E6FC8565-B3BA-48BF-B1FC-9A619E6B4966}" srcOrd="9" destOrd="0" presId="urn:microsoft.com/office/officeart/2005/8/layout/vProcess5"/>
    <dgm:cxn modelId="{19B8F92B-FC73-43C6-AD88-250073862FD4}" type="presParOf" srcId="{F6D9386D-C471-45F5-A8FB-577A9E83475F}" destId="{6129960E-7323-48FC-8F1E-9AB00CB67FDF}" srcOrd="10" destOrd="0" presId="urn:microsoft.com/office/officeart/2005/8/layout/vProcess5"/>
    <dgm:cxn modelId="{372335B4-2F82-495B-BB49-FCC25270C6C7}" type="presParOf" srcId="{F6D9386D-C471-45F5-A8FB-577A9E83475F}" destId="{D3A4E452-C025-491E-B3D6-0ED715D99C1C}" srcOrd="11" destOrd="0" presId="urn:microsoft.com/office/officeart/2005/8/layout/vProcess5"/>
    <dgm:cxn modelId="{7F383AF5-363E-4703-9AC3-D9823C60ED7F}" type="presParOf" srcId="{F6D9386D-C471-45F5-A8FB-577A9E83475F}" destId="{EE640F3C-9366-455B-83A8-1B309FE2A94B}" srcOrd="12" destOrd="0" presId="urn:microsoft.com/office/officeart/2005/8/layout/vProcess5"/>
    <dgm:cxn modelId="{ED7AD5EF-E2BF-4BE9-A875-A6810CAF620A}" type="presParOf" srcId="{F6D9386D-C471-45F5-A8FB-577A9E83475F}" destId="{90E6D8B4-5392-4120-AAA0-C6A36EF5658B}" srcOrd="13" destOrd="0" presId="urn:microsoft.com/office/officeart/2005/8/layout/vProcess5"/>
    <dgm:cxn modelId="{EE090898-478D-467E-9EFD-C9C465DC0E03}" type="presParOf" srcId="{F6D9386D-C471-45F5-A8FB-577A9E83475F}" destId="{010F234D-EB83-4DBC-B734-25D373EA0362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DFE59B-EE8E-45ED-B8B9-DCCFF623752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DC6412C-7CC7-400F-BA59-7825CEE7399B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cs-CZ" dirty="0" smtClean="0"/>
            <a:t>Vodopádový model</a:t>
          </a:r>
          <a:br>
            <a:rPr lang="cs-CZ" dirty="0" smtClean="0"/>
          </a:br>
          <a:r>
            <a:rPr lang="cs-CZ" dirty="0" smtClean="0"/>
            <a:t/>
          </a:r>
          <a:br>
            <a:rPr lang="cs-CZ" dirty="0" smtClean="0"/>
          </a:br>
          <a:r>
            <a:rPr lang="cs-CZ" dirty="0" smtClean="0"/>
            <a:t>(nelze se vracet,</a:t>
          </a:r>
          <a:br>
            <a:rPr lang="cs-CZ" dirty="0" smtClean="0"/>
          </a:br>
          <a:r>
            <a:rPr lang="cs-CZ" dirty="0" smtClean="0"/>
            <a:t>příliš dlouhý proces,</a:t>
          </a:r>
          <a:br>
            <a:rPr lang="cs-CZ" dirty="0" smtClean="0"/>
          </a:br>
          <a:r>
            <a:rPr lang="cs-CZ" dirty="0" smtClean="0"/>
            <a:t>výsledek jiný, než byl očekáván)</a:t>
          </a:r>
          <a:endParaRPr lang="cs-CZ" dirty="0"/>
        </a:p>
      </dgm:t>
    </dgm:pt>
    <dgm:pt modelId="{0CD7260C-294A-423D-9D89-15493A66DB72}" type="parTrans" cxnId="{188B2437-C840-4ECC-999A-137FB8E0972D}">
      <dgm:prSet/>
      <dgm:spPr/>
      <dgm:t>
        <a:bodyPr/>
        <a:lstStyle/>
        <a:p>
          <a:endParaRPr lang="cs-CZ"/>
        </a:p>
      </dgm:t>
    </dgm:pt>
    <dgm:pt modelId="{515D7FCC-B325-4F8F-A8EC-6C3755F95201}" type="sibTrans" cxnId="{188B2437-C840-4ECC-999A-137FB8E0972D}">
      <dgm:prSet/>
      <dgm:spPr>
        <a:solidFill>
          <a:schemeClr val="accent1"/>
        </a:solidFill>
      </dgm:spPr>
      <dgm:t>
        <a:bodyPr/>
        <a:lstStyle/>
        <a:p>
          <a:endParaRPr lang="cs-CZ"/>
        </a:p>
      </dgm:t>
    </dgm:pt>
    <dgm:pt modelId="{ACE08A38-9A26-4356-A8CD-5B3395148339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cs-CZ" dirty="0" smtClean="0"/>
            <a:t>Iterační vývoj</a:t>
          </a:r>
          <a:br>
            <a:rPr lang="cs-CZ" dirty="0" smtClean="0"/>
          </a:br>
          <a:endParaRPr lang="cs-CZ" dirty="0"/>
        </a:p>
      </dgm:t>
    </dgm:pt>
    <dgm:pt modelId="{09153DC5-A81B-463C-89F8-A8A7C23E2CA9}" type="parTrans" cxnId="{1060419B-BE8A-48BB-B73B-7F8F64FB22E6}">
      <dgm:prSet/>
      <dgm:spPr/>
      <dgm:t>
        <a:bodyPr/>
        <a:lstStyle/>
        <a:p>
          <a:endParaRPr lang="cs-CZ"/>
        </a:p>
      </dgm:t>
    </dgm:pt>
    <dgm:pt modelId="{E05A57FB-8688-443F-99CD-F90ACC0E41D6}" type="sibTrans" cxnId="{1060419B-BE8A-48BB-B73B-7F8F64FB22E6}">
      <dgm:prSet/>
      <dgm:spPr/>
      <dgm:t>
        <a:bodyPr/>
        <a:lstStyle/>
        <a:p>
          <a:endParaRPr lang="cs-CZ"/>
        </a:p>
      </dgm:t>
    </dgm:pt>
    <dgm:pt modelId="{8BC655FC-FF8A-4F0D-93D7-EED0AD1C9BAD}" type="pres">
      <dgm:prSet presAssocID="{12DFE59B-EE8E-45ED-B8B9-DCCFF623752A}" presName="Name0" presStyleCnt="0">
        <dgm:presLayoutVars>
          <dgm:dir/>
          <dgm:resizeHandles val="exact"/>
        </dgm:presLayoutVars>
      </dgm:prSet>
      <dgm:spPr/>
    </dgm:pt>
    <dgm:pt modelId="{39ED2D08-214C-4E5A-ACAF-18DF7F729B60}" type="pres">
      <dgm:prSet presAssocID="{BDC6412C-7CC7-400F-BA59-7825CEE7399B}" presName="node" presStyleLbl="node1" presStyleIdx="0" presStyleCnt="2" custScaleY="13978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4F4DB3-FCEF-494E-B29F-3C8C307C9693}" type="pres">
      <dgm:prSet presAssocID="{515D7FCC-B325-4F8F-A8EC-6C3755F95201}" presName="sibTrans" presStyleLbl="sibTrans2D1" presStyleIdx="0" presStyleCnt="1"/>
      <dgm:spPr/>
      <dgm:t>
        <a:bodyPr/>
        <a:lstStyle/>
        <a:p>
          <a:endParaRPr lang="cs-CZ"/>
        </a:p>
      </dgm:t>
    </dgm:pt>
    <dgm:pt modelId="{B7904C7D-5BCD-4EA0-AC9F-7EAE906EE3B4}" type="pres">
      <dgm:prSet presAssocID="{515D7FCC-B325-4F8F-A8EC-6C3755F95201}" presName="connectorText" presStyleLbl="sibTrans2D1" presStyleIdx="0" presStyleCnt="1"/>
      <dgm:spPr/>
      <dgm:t>
        <a:bodyPr/>
        <a:lstStyle/>
        <a:p>
          <a:endParaRPr lang="cs-CZ"/>
        </a:p>
      </dgm:t>
    </dgm:pt>
    <dgm:pt modelId="{5BA9DAC3-522A-4A9A-BCA3-E0D8B13D11FD}" type="pres">
      <dgm:prSet presAssocID="{ACE08A38-9A26-4356-A8CD-5B3395148339}" presName="node" presStyleLbl="node1" presStyleIdx="1" presStyleCnt="2" custScaleY="13978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060419B-BE8A-48BB-B73B-7F8F64FB22E6}" srcId="{12DFE59B-EE8E-45ED-B8B9-DCCFF623752A}" destId="{ACE08A38-9A26-4356-A8CD-5B3395148339}" srcOrd="1" destOrd="0" parTransId="{09153DC5-A81B-463C-89F8-A8A7C23E2CA9}" sibTransId="{E05A57FB-8688-443F-99CD-F90ACC0E41D6}"/>
    <dgm:cxn modelId="{F9DF053F-AAAB-4F1D-BAE8-577E915454A8}" type="presOf" srcId="{ACE08A38-9A26-4356-A8CD-5B3395148339}" destId="{5BA9DAC3-522A-4A9A-BCA3-E0D8B13D11FD}" srcOrd="0" destOrd="0" presId="urn:microsoft.com/office/officeart/2005/8/layout/process1"/>
    <dgm:cxn modelId="{06CF62B7-28FC-4CC8-B4B4-1969614E9C83}" type="presOf" srcId="{BDC6412C-7CC7-400F-BA59-7825CEE7399B}" destId="{39ED2D08-214C-4E5A-ACAF-18DF7F729B60}" srcOrd="0" destOrd="0" presId="urn:microsoft.com/office/officeart/2005/8/layout/process1"/>
    <dgm:cxn modelId="{23B951B0-1E8B-4EBD-9169-533CB68C9A9C}" type="presOf" srcId="{515D7FCC-B325-4F8F-A8EC-6C3755F95201}" destId="{414F4DB3-FCEF-494E-B29F-3C8C307C9693}" srcOrd="0" destOrd="0" presId="urn:microsoft.com/office/officeart/2005/8/layout/process1"/>
    <dgm:cxn modelId="{43C24DA3-F5A4-42CD-8C5A-DE1A34C033C2}" type="presOf" srcId="{515D7FCC-B325-4F8F-A8EC-6C3755F95201}" destId="{B7904C7D-5BCD-4EA0-AC9F-7EAE906EE3B4}" srcOrd="1" destOrd="0" presId="urn:microsoft.com/office/officeart/2005/8/layout/process1"/>
    <dgm:cxn modelId="{188B2437-C840-4ECC-999A-137FB8E0972D}" srcId="{12DFE59B-EE8E-45ED-B8B9-DCCFF623752A}" destId="{BDC6412C-7CC7-400F-BA59-7825CEE7399B}" srcOrd="0" destOrd="0" parTransId="{0CD7260C-294A-423D-9D89-15493A66DB72}" sibTransId="{515D7FCC-B325-4F8F-A8EC-6C3755F95201}"/>
    <dgm:cxn modelId="{DCC6E3EE-3D4C-49CE-B79D-A4DF299DAED3}" type="presOf" srcId="{12DFE59B-EE8E-45ED-B8B9-DCCFF623752A}" destId="{8BC655FC-FF8A-4F0D-93D7-EED0AD1C9BAD}" srcOrd="0" destOrd="0" presId="urn:microsoft.com/office/officeart/2005/8/layout/process1"/>
    <dgm:cxn modelId="{0CC849D5-3EE8-4C1F-8C5C-6C602F141583}" type="presParOf" srcId="{8BC655FC-FF8A-4F0D-93D7-EED0AD1C9BAD}" destId="{39ED2D08-214C-4E5A-ACAF-18DF7F729B60}" srcOrd="0" destOrd="0" presId="urn:microsoft.com/office/officeart/2005/8/layout/process1"/>
    <dgm:cxn modelId="{0BC330B6-D90C-4E4E-9D3D-8291940A3F4C}" type="presParOf" srcId="{8BC655FC-FF8A-4F0D-93D7-EED0AD1C9BAD}" destId="{414F4DB3-FCEF-494E-B29F-3C8C307C9693}" srcOrd="1" destOrd="0" presId="urn:microsoft.com/office/officeart/2005/8/layout/process1"/>
    <dgm:cxn modelId="{57F50B98-D4ED-487F-A101-7C5E9AAF0A5D}" type="presParOf" srcId="{414F4DB3-FCEF-494E-B29F-3C8C307C9693}" destId="{B7904C7D-5BCD-4EA0-AC9F-7EAE906EE3B4}" srcOrd="0" destOrd="0" presId="urn:microsoft.com/office/officeart/2005/8/layout/process1"/>
    <dgm:cxn modelId="{5449646E-5FC7-4F5E-B21C-9052CC585007}" type="presParOf" srcId="{8BC655FC-FF8A-4F0D-93D7-EED0AD1C9BAD}" destId="{5BA9DAC3-522A-4A9A-BCA3-E0D8B13D11F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D3319C-4895-4053-A08A-E1B5E0031C44}" type="doc">
      <dgm:prSet loTypeId="urn:microsoft.com/office/officeart/2005/8/layout/hProcess9" loCatId="process" qsTypeId="urn:microsoft.com/office/officeart/2005/8/quickstyle/3d5" qsCatId="3D" csTypeId="urn:microsoft.com/office/officeart/2005/8/colors/accent1_2" csCatId="accent1" phldr="1"/>
      <dgm:spPr/>
    </dgm:pt>
    <dgm:pt modelId="{D131F67A-3088-40B8-B9D9-15D4DA36055C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cs-CZ" dirty="0" smtClean="0"/>
            <a:t>Analýza požadavků</a:t>
          </a:r>
          <a:endParaRPr lang="cs-CZ" dirty="0"/>
        </a:p>
      </dgm:t>
    </dgm:pt>
    <dgm:pt modelId="{DC96D92F-B9ED-4471-A4AA-31395DA098AB}" type="parTrans" cxnId="{702B67B1-81C5-4679-9E17-4306B73F6D2D}">
      <dgm:prSet/>
      <dgm:spPr/>
      <dgm:t>
        <a:bodyPr/>
        <a:lstStyle/>
        <a:p>
          <a:endParaRPr lang="cs-CZ"/>
        </a:p>
      </dgm:t>
    </dgm:pt>
    <dgm:pt modelId="{AD3FD5DF-396D-4893-AB25-301E9C6E6801}" type="sibTrans" cxnId="{702B67B1-81C5-4679-9E17-4306B73F6D2D}">
      <dgm:prSet/>
      <dgm:spPr/>
      <dgm:t>
        <a:bodyPr/>
        <a:lstStyle/>
        <a:p>
          <a:endParaRPr lang="cs-CZ"/>
        </a:p>
      </dgm:t>
    </dgm:pt>
    <dgm:pt modelId="{6979C0B9-C1B9-482B-9799-85BB2CB18EC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dirty="0" smtClean="0"/>
            <a:t>Návrh úkolů</a:t>
          </a:r>
          <a:endParaRPr lang="cs-CZ" dirty="0"/>
        </a:p>
      </dgm:t>
    </dgm:pt>
    <dgm:pt modelId="{AB088498-836D-4AFD-AF71-FE672890A0FA}" type="parTrans" cxnId="{1722D3DC-DF65-4997-8942-6AAFD96B4A04}">
      <dgm:prSet/>
      <dgm:spPr/>
      <dgm:t>
        <a:bodyPr/>
        <a:lstStyle/>
        <a:p>
          <a:endParaRPr lang="cs-CZ"/>
        </a:p>
      </dgm:t>
    </dgm:pt>
    <dgm:pt modelId="{5AE369EA-B0AD-40CF-BFE1-8BF4F55E37B0}" type="sibTrans" cxnId="{1722D3DC-DF65-4997-8942-6AAFD96B4A04}">
      <dgm:prSet/>
      <dgm:spPr/>
      <dgm:t>
        <a:bodyPr/>
        <a:lstStyle/>
        <a:p>
          <a:endParaRPr lang="cs-CZ"/>
        </a:p>
      </dgm:t>
    </dgm:pt>
    <dgm:pt modelId="{677967B7-BC2C-4CCE-B59F-48DAAFB42267}">
      <dgm:prSet phldrT="[Text]"/>
      <dgm:spPr>
        <a:solidFill>
          <a:schemeClr val="accent3">
            <a:lumMod val="65000"/>
          </a:schemeClr>
        </a:solidFill>
      </dgm:spPr>
      <dgm:t>
        <a:bodyPr/>
        <a:lstStyle/>
        <a:p>
          <a:r>
            <a:rPr lang="cs-CZ" dirty="0" smtClean="0"/>
            <a:t>Programování</a:t>
          </a:r>
          <a:endParaRPr lang="cs-CZ" dirty="0"/>
        </a:p>
      </dgm:t>
    </dgm:pt>
    <dgm:pt modelId="{7E4E273E-E84F-4C6A-A786-722421BEE84A}" type="parTrans" cxnId="{8D01B534-BB9C-40C2-A015-FF866CD7C99D}">
      <dgm:prSet/>
      <dgm:spPr/>
      <dgm:t>
        <a:bodyPr/>
        <a:lstStyle/>
        <a:p>
          <a:endParaRPr lang="cs-CZ"/>
        </a:p>
      </dgm:t>
    </dgm:pt>
    <dgm:pt modelId="{314C00A9-DCF4-4221-A59F-6183C656CF33}" type="sibTrans" cxnId="{8D01B534-BB9C-40C2-A015-FF866CD7C99D}">
      <dgm:prSet/>
      <dgm:spPr/>
      <dgm:t>
        <a:bodyPr/>
        <a:lstStyle/>
        <a:p>
          <a:endParaRPr lang="cs-CZ"/>
        </a:p>
      </dgm:t>
    </dgm:pt>
    <dgm:pt modelId="{27B343B6-DBB1-4692-8A95-2595B2E0B4D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 smtClean="0"/>
            <a:t>Ověřování</a:t>
          </a:r>
          <a:endParaRPr lang="cs-CZ" dirty="0"/>
        </a:p>
      </dgm:t>
    </dgm:pt>
    <dgm:pt modelId="{EE18F6AB-E4A4-488F-96C4-D3B49E42992F}" type="parTrans" cxnId="{A5A063DD-1075-4E43-8A7C-1CDF8BC597FA}">
      <dgm:prSet/>
      <dgm:spPr/>
      <dgm:t>
        <a:bodyPr/>
        <a:lstStyle/>
        <a:p>
          <a:endParaRPr lang="cs-CZ"/>
        </a:p>
      </dgm:t>
    </dgm:pt>
    <dgm:pt modelId="{77C79D32-E8B0-44F3-A386-CDB81A7B3100}" type="sibTrans" cxnId="{A5A063DD-1075-4E43-8A7C-1CDF8BC597FA}">
      <dgm:prSet/>
      <dgm:spPr/>
      <dgm:t>
        <a:bodyPr/>
        <a:lstStyle/>
        <a:p>
          <a:endParaRPr lang="cs-CZ"/>
        </a:p>
      </dgm:t>
    </dgm:pt>
    <dgm:pt modelId="{B8BFCE1B-D8B8-478E-A5CF-CF40497328B9}" type="pres">
      <dgm:prSet presAssocID="{89D3319C-4895-4053-A08A-E1B5E0031C44}" presName="CompostProcess" presStyleCnt="0">
        <dgm:presLayoutVars>
          <dgm:dir/>
          <dgm:resizeHandles val="exact"/>
        </dgm:presLayoutVars>
      </dgm:prSet>
      <dgm:spPr/>
    </dgm:pt>
    <dgm:pt modelId="{667B75CD-5E9E-4514-8CC8-18A55E371DDE}" type="pres">
      <dgm:prSet presAssocID="{89D3319C-4895-4053-A08A-E1B5E0031C44}" presName="arrow" presStyleLbl="bgShp" presStyleIdx="0" presStyleCnt="1" custLinFactNeighborY="3030"/>
      <dgm:spPr>
        <a:solidFill>
          <a:schemeClr val="accent2">
            <a:lumMod val="60000"/>
            <a:lumOff val="40000"/>
          </a:schemeClr>
        </a:solidFill>
      </dgm:spPr>
    </dgm:pt>
    <dgm:pt modelId="{7B1AB3EB-958C-4E38-B9F5-02F35AFD3EF4}" type="pres">
      <dgm:prSet presAssocID="{89D3319C-4895-4053-A08A-E1B5E0031C44}" presName="linearProcess" presStyleCnt="0"/>
      <dgm:spPr/>
    </dgm:pt>
    <dgm:pt modelId="{B0AA602A-11A1-41F8-AB31-51CB1558D504}" type="pres">
      <dgm:prSet presAssocID="{D131F67A-3088-40B8-B9D9-15D4DA36055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E954FB-E4F0-4DE1-A0FC-85B43690896C}" type="pres">
      <dgm:prSet presAssocID="{AD3FD5DF-396D-4893-AB25-301E9C6E6801}" presName="sibTrans" presStyleCnt="0"/>
      <dgm:spPr/>
    </dgm:pt>
    <dgm:pt modelId="{17214187-3B40-4A8E-8017-D781A995B988}" type="pres">
      <dgm:prSet presAssocID="{6979C0B9-C1B9-482B-9799-85BB2CB18EC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933E0A-77AA-4F0F-96D7-18E8F2A67915}" type="pres">
      <dgm:prSet presAssocID="{5AE369EA-B0AD-40CF-BFE1-8BF4F55E37B0}" presName="sibTrans" presStyleCnt="0"/>
      <dgm:spPr/>
    </dgm:pt>
    <dgm:pt modelId="{08AD97A7-0A24-44E7-BEA2-D8E6E5862A50}" type="pres">
      <dgm:prSet presAssocID="{677967B7-BC2C-4CCE-B59F-48DAAFB42267}" presName="textNode" presStyleLbl="node1" presStyleIdx="2" presStyleCnt="4" custLinFactNeighborX="5942" custLinFactNeighborY="-133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BBFD55-7D12-457F-9B24-71969A9AEC83}" type="pres">
      <dgm:prSet presAssocID="{314C00A9-DCF4-4221-A59F-6183C656CF33}" presName="sibTrans" presStyleCnt="0"/>
      <dgm:spPr/>
    </dgm:pt>
    <dgm:pt modelId="{C1DE0F6D-C6A2-4B28-93F6-98A2CEAFD1AA}" type="pres">
      <dgm:prSet presAssocID="{27B343B6-DBB1-4692-8A95-2595B2E0B4DD}" presName="textNode" presStyleLbl="node1" presStyleIdx="3" presStyleCnt="4" custLinFactNeighborX="-8429" custLinFactNeighborY="-133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5C09119-7883-46D2-97A6-5401A866B3C4}" type="presOf" srcId="{677967B7-BC2C-4CCE-B59F-48DAAFB42267}" destId="{08AD97A7-0A24-44E7-BEA2-D8E6E5862A50}" srcOrd="0" destOrd="0" presId="urn:microsoft.com/office/officeart/2005/8/layout/hProcess9"/>
    <dgm:cxn modelId="{A5A063DD-1075-4E43-8A7C-1CDF8BC597FA}" srcId="{89D3319C-4895-4053-A08A-E1B5E0031C44}" destId="{27B343B6-DBB1-4692-8A95-2595B2E0B4DD}" srcOrd="3" destOrd="0" parTransId="{EE18F6AB-E4A4-488F-96C4-D3B49E42992F}" sibTransId="{77C79D32-E8B0-44F3-A386-CDB81A7B3100}"/>
    <dgm:cxn modelId="{B756571C-4D6C-4618-9907-D878FAB81412}" type="presOf" srcId="{6979C0B9-C1B9-482B-9799-85BB2CB18EC7}" destId="{17214187-3B40-4A8E-8017-D781A995B988}" srcOrd="0" destOrd="0" presId="urn:microsoft.com/office/officeart/2005/8/layout/hProcess9"/>
    <dgm:cxn modelId="{1722D3DC-DF65-4997-8942-6AAFD96B4A04}" srcId="{89D3319C-4895-4053-A08A-E1B5E0031C44}" destId="{6979C0B9-C1B9-482B-9799-85BB2CB18EC7}" srcOrd="1" destOrd="0" parTransId="{AB088498-836D-4AFD-AF71-FE672890A0FA}" sibTransId="{5AE369EA-B0AD-40CF-BFE1-8BF4F55E37B0}"/>
    <dgm:cxn modelId="{58A42EBB-F2D7-42E5-9263-4688394F172F}" type="presOf" srcId="{D131F67A-3088-40B8-B9D9-15D4DA36055C}" destId="{B0AA602A-11A1-41F8-AB31-51CB1558D504}" srcOrd="0" destOrd="0" presId="urn:microsoft.com/office/officeart/2005/8/layout/hProcess9"/>
    <dgm:cxn modelId="{702B67B1-81C5-4679-9E17-4306B73F6D2D}" srcId="{89D3319C-4895-4053-A08A-E1B5E0031C44}" destId="{D131F67A-3088-40B8-B9D9-15D4DA36055C}" srcOrd="0" destOrd="0" parTransId="{DC96D92F-B9ED-4471-A4AA-31395DA098AB}" sibTransId="{AD3FD5DF-396D-4893-AB25-301E9C6E6801}"/>
    <dgm:cxn modelId="{8D01B534-BB9C-40C2-A015-FF866CD7C99D}" srcId="{89D3319C-4895-4053-A08A-E1B5E0031C44}" destId="{677967B7-BC2C-4CCE-B59F-48DAAFB42267}" srcOrd="2" destOrd="0" parTransId="{7E4E273E-E84F-4C6A-A786-722421BEE84A}" sibTransId="{314C00A9-DCF4-4221-A59F-6183C656CF33}"/>
    <dgm:cxn modelId="{6E5DC672-7988-4FE9-B2C8-FF122C955025}" type="presOf" srcId="{89D3319C-4895-4053-A08A-E1B5E0031C44}" destId="{B8BFCE1B-D8B8-478E-A5CF-CF40497328B9}" srcOrd="0" destOrd="0" presId="urn:microsoft.com/office/officeart/2005/8/layout/hProcess9"/>
    <dgm:cxn modelId="{B70D20AF-C8E0-40BC-A446-24805313A03C}" type="presOf" srcId="{27B343B6-DBB1-4692-8A95-2595B2E0B4DD}" destId="{C1DE0F6D-C6A2-4B28-93F6-98A2CEAFD1AA}" srcOrd="0" destOrd="0" presId="urn:microsoft.com/office/officeart/2005/8/layout/hProcess9"/>
    <dgm:cxn modelId="{1E12D8E2-8398-4DD0-9CF0-5BE76C9BCB2E}" type="presParOf" srcId="{B8BFCE1B-D8B8-478E-A5CF-CF40497328B9}" destId="{667B75CD-5E9E-4514-8CC8-18A55E371DDE}" srcOrd="0" destOrd="0" presId="urn:microsoft.com/office/officeart/2005/8/layout/hProcess9"/>
    <dgm:cxn modelId="{4D6AE5F1-E67C-4F43-B411-26DFDC3F6118}" type="presParOf" srcId="{B8BFCE1B-D8B8-478E-A5CF-CF40497328B9}" destId="{7B1AB3EB-958C-4E38-B9F5-02F35AFD3EF4}" srcOrd="1" destOrd="0" presId="urn:microsoft.com/office/officeart/2005/8/layout/hProcess9"/>
    <dgm:cxn modelId="{EF452AF7-6159-4469-AB8D-578D276078C5}" type="presParOf" srcId="{7B1AB3EB-958C-4E38-B9F5-02F35AFD3EF4}" destId="{B0AA602A-11A1-41F8-AB31-51CB1558D504}" srcOrd="0" destOrd="0" presId="urn:microsoft.com/office/officeart/2005/8/layout/hProcess9"/>
    <dgm:cxn modelId="{CD580B6E-51B1-47EB-8F4D-9AB650FFCDA7}" type="presParOf" srcId="{7B1AB3EB-958C-4E38-B9F5-02F35AFD3EF4}" destId="{54E954FB-E4F0-4DE1-A0FC-85B43690896C}" srcOrd="1" destOrd="0" presId="urn:microsoft.com/office/officeart/2005/8/layout/hProcess9"/>
    <dgm:cxn modelId="{3A0D14E1-0CC6-4A3E-9DC9-A21360A81388}" type="presParOf" srcId="{7B1AB3EB-958C-4E38-B9F5-02F35AFD3EF4}" destId="{17214187-3B40-4A8E-8017-D781A995B988}" srcOrd="2" destOrd="0" presId="urn:microsoft.com/office/officeart/2005/8/layout/hProcess9"/>
    <dgm:cxn modelId="{C477AD49-E4E7-470E-A15E-5A896180CF51}" type="presParOf" srcId="{7B1AB3EB-958C-4E38-B9F5-02F35AFD3EF4}" destId="{CE933E0A-77AA-4F0F-96D7-18E8F2A67915}" srcOrd="3" destOrd="0" presId="urn:microsoft.com/office/officeart/2005/8/layout/hProcess9"/>
    <dgm:cxn modelId="{08705214-FE11-471B-B655-25D8989A3136}" type="presParOf" srcId="{7B1AB3EB-958C-4E38-B9F5-02F35AFD3EF4}" destId="{08AD97A7-0A24-44E7-BEA2-D8E6E5862A50}" srcOrd="4" destOrd="0" presId="urn:microsoft.com/office/officeart/2005/8/layout/hProcess9"/>
    <dgm:cxn modelId="{E3C99FAE-1DAB-46E1-BDF3-EC6529285A0E}" type="presParOf" srcId="{7B1AB3EB-958C-4E38-B9F5-02F35AFD3EF4}" destId="{76BBFD55-7D12-457F-9B24-71969A9AEC83}" srcOrd="5" destOrd="0" presId="urn:microsoft.com/office/officeart/2005/8/layout/hProcess9"/>
    <dgm:cxn modelId="{179B0496-3418-4E4D-B4BC-3144DDBAFB59}" type="presParOf" srcId="{7B1AB3EB-958C-4E38-B9F5-02F35AFD3EF4}" destId="{C1DE0F6D-C6A2-4B28-93F6-98A2CEAFD1AA}" srcOrd="6" destOrd="0" presId="urn:microsoft.com/office/officeart/2005/8/layout/hProcess9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37F775-9289-4194-A920-90FD48EA1BD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EDD99CB-5157-434F-8A18-E1B32679DCB8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baseline="0" dirty="0" smtClean="0">
              <a:solidFill>
                <a:schemeClr val="tx1"/>
              </a:solidFill>
            </a:rPr>
            <a:t>Výsledek každé iterace</a:t>
          </a:r>
          <a:endParaRPr lang="cs-CZ" baseline="0" dirty="0">
            <a:solidFill>
              <a:schemeClr val="tx1"/>
            </a:solidFill>
          </a:endParaRPr>
        </a:p>
      </dgm:t>
    </dgm:pt>
    <dgm:pt modelId="{E9AD762D-CB4F-41A3-AC29-64FCE20D8BA3}" type="parTrans" cxnId="{26DF5867-57A7-479A-BB05-D0D3A1FA8C06}">
      <dgm:prSet/>
      <dgm:spPr/>
      <dgm:t>
        <a:bodyPr/>
        <a:lstStyle/>
        <a:p>
          <a:endParaRPr lang="cs-CZ"/>
        </a:p>
      </dgm:t>
    </dgm:pt>
    <dgm:pt modelId="{D74D8C0A-2003-4A39-8953-9F3F9C8183E9}" type="sibTrans" cxnId="{26DF5867-57A7-479A-BB05-D0D3A1FA8C06}">
      <dgm:prSet/>
      <dgm:spPr>
        <a:solidFill>
          <a:schemeClr val="accent1"/>
        </a:solidFill>
      </dgm:spPr>
      <dgm:t>
        <a:bodyPr/>
        <a:lstStyle/>
        <a:p>
          <a:endParaRPr lang="cs-CZ" dirty="0"/>
        </a:p>
      </dgm:t>
    </dgm:pt>
    <dgm:pt modelId="{08CC7254-7CC4-47F2-A3BE-66BA11B8300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baseline="0" dirty="0" smtClean="0">
              <a:solidFill>
                <a:schemeClr val="tx1"/>
              </a:solidFill>
            </a:rPr>
            <a:t>Funkční vývojová verze</a:t>
          </a:r>
        </a:p>
        <a:p>
          <a:r>
            <a:rPr lang="cs-CZ" baseline="0" dirty="0" smtClean="0">
              <a:solidFill>
                <a:schemeClr val="tx1"/>
              </a:solidFill>
            </a:rPr>
            <a:t>(určená k ověřování)</a:t>
          </a:r>
          <a:endParaRPr lang="cs-CZ" baseline="0" dirty="0">
            <a:solidFill>
              <a:schemeClr val="tx1"/>
            </a:solidFill>
          </a:endParaRPr>
        </a:p>
      </dgm:t>
    </dgm:pt>
    <dgm:pt modelId="{8B98063B-782B-4A7A-89D2-0E752A1315AF}" type="parTrans" cxnId="{138FAD70-017E-484C-884C-CC527F3C87E4}">
      <dgm:prSet/>
      <dgm:spPr/>
      <dgm:t>
        <a:bodyPr/>
        <a:lstStyle/>
        <a:p>
          <a:endParaRPr lang="cs-CZ"/>
        </a:p>
      </dgm:t>
    </dgm:pt>
    <dgm:pt modelId="{B2C5E832-6C0A-415D-A713-25926A436EBD}" type="sibTrans" cxnId="{138FAD70-017E-484C-884C-CC527F3C87E4}">
      <dgm:prSet/>
      <dgm:spPr/>
      <dgm:t>
        <a:bodyPr/>
        <a:lstStyle/>
        <a:p>
          <a:endParaRPr lang="cs-CZ"/>
        </a:p>
      </dgm:t>
    </dgm:pt>
    <dgm:pt modelId="{C3B469B0-1404-48B7-97FC-BE1D189E4DEF}" type="pres">
      <dgm:prSet presAssocID="{EC37F775-9289-4194-A920-90FD48EA1BDF}" presName="Name0" presStyleCnt="0">
        <dgm:presLayoutVars>
          <dgm:dir/>
          <dgm:resizeHandles val="exact"/>
        </dgm:presLayoutVars>
      </dgm:prSet>
      <dgm:spPr/>
    </dgm:pt>
    <dgm:pt modelId="{A1D69D8E-2B58-40EF-8BD8-81DC1FC60CC2}" type="pres">
      <dgm:prSet presAssocID="{3EDD99CB-5157-434F-8A18-E1B32679DCB8}" presName="node" presStyleLbl="node1" presStyleIdx="0" presStyleCnt="2" custScaleY="65160" custLinFactX="32355" custLinFactNeighborX="100000" custLinFactNeighborY="-8710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77FA72-CA2F-4673-BEB7-28B497B416B3}" type="pres">
      <dgm:prSet presAssocID="{D74D8C0A-2003-4A39-8953-9F3F9C8183E9}" presName="sibTrans" presStyleLbl="sibTrans2D1" presStyleIdx="0" presStyleCnt="1" custAng="91438" custLinFactNeighborX="-3768" custLinFactNeighborY="-8284"/>
      <dgm:spPr/>
      <dgm:t>
        <a:bodyPr/>
        <a:lstStyle/>
        <a:p>
          <a:endParaRPr lang="cs-CZ"/>
        </a:p>
      </dgm:t>
    </dgm:pt>
    <dgm:pt modelId="{6A6542B9-535B-4016-B755-00CA476C36C4}" type="pres">
      <dgm:prSet presAssocID="{D74D8C0A-2003-4A39-8953-9F3F9C8183E9}" presName="connectorText" presStyleLbl="sibTrans2D1" presStyleIdx="0" presStyleCnt="1"/>
      <dgm:spPr/>
      <dgm:t>
        <a:bodyPr/>
        <a:lstStyle/>
        <a:p>
          <a:endParaRPr lang="cs-CZ"/>
        </a:p>
      </dgm:t>
    </dgm:pt>
    <dgm:pt modelId="{25655322-9E8D-490D-8F0A-19F796F7D6C9}" type="pres">
      <dgm:prSet presAssocID="{08CC7254-7CC4-47F2-A3BE-66BA11B83005}" presName="node" presStyleLbl="node1" presStyleIdx="1" presStyleCnt="2" custScaleY="72005" custLinFactX="-25546" custLinFactNeighborX="-100000" custLinFactNeighborY="4929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89EF4C7-B00A-439A-980E-18D9B19BBCAD}" type="presOf" srcId="{EC37F775-9289-4194-A920-90FD48EA1BDF}" destId="{C3B469B0-1404-48B7-97FC-BE1D189E4DEF}" srcOrd="0" destOrd="0" presId="urn:microsoft.com/office/officeart/2005/8/layout/process1"/>
    <dgm:cxn modelId="{0ABC022B-0F0B-4821-83C2-CEE241085778}" type="presOf" srcId="{08CC7254-7CC4-47F2-A3BE-66BA11B83005}" destId="{25655322-9E8D-490D-8F0A-19F796F7D6C9}" srcOrd="0" destOrd="0" presId="urn:microsoft.com/office/officeart/2005/8/layout/process1"/>
    <dgm:cxn modelId="{753FCB21-F9B2-4507-BB96-39D86BA480AA}" type="presOf" srcId="{3EDD99CB-5157-434F-8A18-E1B32679DCB8}" destId="{A1D69D8E-2B58-40EF-8BD8-81DC1FC60CC2}" srcOrd="0" destOrd="0" presId="urn:microsoft.com/office/officeart/2005/8/layout/process1"/>
    <dgm:cxn modelId="{138FAD70-017E-484C-884C-CC527F3C87E4}" srcId="{EC37F775-9289-4194-A920-90FD48EA1BDF}" destId="{08CC7254-7CC4-47F2-A3BE-66BA11B83005}" srcOrd="1" destOrd="0" parTransId="{8B98063B-782B-4A7A-89D2-0E752A1315AF}" sibTransId="{B2C5E832-6C0A-415D-A713-25926A436EBD}"/>
    <dgm:cxn modelId="{26DF5867-57A7-479A-BB05-D0D3A1FA8C06}" srcId="{EC37F775-9289-4194-A920-90FD48EA1BDF}" destId="{3EDD99CB-5157-434F-8A18-E1B32679DCB8}" srcOrd="0" destOrd="0" parTransId="{E9AD762D-CB4F-41A3-AC29-64FCE20D8BA3}" sibTransId="{D74D8C0A-2003-4A39-8953-9F3F9C8183E9}"/>
    <dgm:cxn modelId="{3411D388-CB6E-4BD5-BDDD-4F3223C073A8}" type="presOf" srcId="{D74D8C0A-2003-4A39-8953-9F3F9C8183E9}" destId="{7177FA72-CA2F-4673-BEB7-28B497B416B3}" srcOrd="0" destOrd="0" presId="urn:microsoft.com/office/officeart/2005/8/layout/process1"/>
    <dgm:cxn modelId="{2A0833C8-A3D8-46BC-9073-F8F6B762285D}" type="presOf" srcId="{D74D8C0A-2003-4A39-8953-9F3F9C8183E9}" destId="{6A6542B9-535B-4016-B755-00CA476C36C4}" srcOrd="1" destOrd="0" presId="urn:microsoft.com/office/officeart/2005/8/layout/process1"/>
    <dgm:cxn modelId="{16532DE3-C60F-46F7-9FEB-65979A9EB8FB}" type="presParOf" srcId="{C3B469B0-1404-48B7-97FC-BE1D189E4DEF}" destId="{A1D69D8E-2B58-40EF-8BD8-81DC1FC60CC2}" srcOrd="0" destOrd="0" presId="urn:microsoft.com/office/officeart/2005/8/layout/process1"/>
    <dgm:cxn modelId="{8BC984FF-4142-4843-AA92-B2C3B8F2145C}" type="presParOf" srcId="{C3B469B0-1404-48B7-97FC-BE1D189E4DEF}" destId="{7177FA72-CA2F-4673-BEB7-28B497B416B3}" srcOrd="1" destOrd="0" presId="urn:microsoft.com/office/officeart/2005/8/layout/process1"/>
    <dgm:cxn modelId="{470A689F-61A4-4CC9-9993-2C9B2A0E92E5}" type="presParOf" srcId="{7177FA72-CA2F-4673-BEB7-28B497B416B3}" destId="{6A6542B9-535B-4016-B755-00CA476C36C4}" srcOrd="0" destOrd="0" presId="urn:microsoft.com/office/officeart/2005/8/layout/process1"/>
    <dgm:cxn modelId="{05F2BAB0-524D-4BAC-BB46-0A85FADC3136}" type="presParOf" srcId="{C3B469B0-1404-48B7-97FC-BE1D189E4DEF}" destId="{25655322-9E8D-490D-8F0A-19F796F7D6C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22A7B1-13C1-4FD7-BC83-64A94F968EA5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EBE684D-C824-4250-927C-B543C6E0C09E}">
      <dgm:prSet phldrT="[Text]"/>
      <dgm:spPr/>
      <dgm:t>
        <a:bodyPr/>
        <a:lstStyle/>
        <a:p>
          <a:r>
            <a:rPr lang="cs-CZ" dirty="0" smtClean="0"/>
            <a:t>Požadavek</a:t>
          </a:r>
          <a:endParaRPr lang="cs-CZ" dirty="0"/>
        </a:p>
      </dgm:t>
    </dgm:pt>
    <dgm:pt modelId="{3896C527-C118-44AF-AD1E-2A859083FE4C}" type="parTrans" cxnId="{D88CDB1C-7972-4F4B-A56C-CB7DCA733FC1}">
      <dgm:prSet/>
      <dgm:spPr/>
      <dgm:t>
        <a:bodyPr/>
        <a:lstStyle/>
        <a:p>
          <a:endParaRPr lang="cs-CZ"/>
        </a:p>
      </dgm:t>
    </dgm:pt>
    <dgm:pt modelId="{405F62C7-AEE6-4649-9EA0-EBD3F11568D6}" type="sibTrans" cxnId="{D88CDB1C-7972-4F4B-A56C-CB7DCA733FC1}">
      <dgm:prSet/>
      <dgm:spPr/>
      <dgm:t>
        <a:bodyPr/>
        <a:lstStyle/>
        <a:p>
          <a:endParaRPr lang="cs-CZ"/>
        </a:p>
      </dgm:t>
    </dgm:pt>
    <dgm:pt modelId="{5E8E90AC-A7E7-487D-97F4-A9C782A65F68}">
      <dgm:prSet phldrT="[Text]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cs-CZ" dirty="0" smtClean="0"/>
            <a:t>Úkol 1</a:t>
          </a:r>
          <a:endParaRPr lang="cs-CZ" dirty="0"/>
        </a:p>
      </dgm:t>
    </dgm:pt>
    <dgm:pt modelId="{F6E43083-BA9F-432B-BE75-87FF1ECDAE1C}" type="parTrans" cxnId="{6FB649E9-C829-4572-8EEB-6CCBFD2BB4D7}">
      <dgm:prSet/>
      <dgm:spPr/>
      <dgm:t>
        <a:bodyPr/>
        <a:lstStyle/>
        <a:p>
          <a:endParaRPr lang="cs-CZ"/>
        </a:p>
      </dgm:t>
    </dgm:pt>
    <dgm:pt modelId="{F63F7543-35C8-421B-89D1-9E58EE6135A4}" type="sibTrans" cxnId="{6FB649E9-C829-4572-8EEB-6CCBFD2BB4D7}">
      <dgm:prSet/>
      <dgm:spPr/>
      <dgm:t>
        <a:bodyPr/>
        <a:lstStyle/>
        <a:p>
          <a:endParaRPr lang="cs-CZ"/>
        </a:p>
      </dgm:t>
    </dgm:pt>
    <dgm:pt modelId="{94747CCB-BBFA-40C8-BFF6-EE09C15C28AB}">
      <dgm:prSet phldrT="[Text]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cs-CZ" dirty="0" smtClean="0"/>
            <a:t>Úkol 2</a:t>
          </a:r>
          <a:endParaRPr lang="cs-CZ" dirty="0"/>
        </a:p>
      </dgm:t>
    </dgm:pt>
    <dgm:pt modelId="{7BB1D3F9-E125-4A10-A56C-ECB5B002918D}" type="parTrans" cxnId="{56356002-92A0-4916-B7C5-61F59C01553F}">
      <dgm:prSet/>
      <dgm:spPr/>
      <dgm:t>
        <a:bodyPr/>
        <a:lstStyle/>
        <a:p>
          <a:endParaRPr lang="cs-CZ"/>
        </a:p>
      </dgm:t>
    </dgm:pt>
    <dgm:pt modelId="{78982165-0E6E-41A6-8C6B-037F1AEFAD5D}" type="sibTrans" cxnId="{56356002-92A0-4916-B7C5-61F59C01553F}">
      <dgm:prSet/>
      <dgm:spPr/>
      <dgm:t>
        <a:bodyPr/>
        <a:lstStyle/>
        <a:p>
          <a:endParaRPr lang="cs-CZ"/>
        </a:p>
      </dgm:t>
    </dgm:pt>
    <dgm:pt modelId="{4847582F-65BD-4A8F-8A88-F9B5D29686FC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cs-CZ" dirty="0" smtClean="0"/>
            <a:t>Úkol 3</a:t>
          </a:r>
          <a:endParaRPr lang="cs-CZ" dirty="0"/>
        </a:p>
      </dgm:t>
    </dgm:pt>
    <dgm:pt modelId="{19FBC1F6-9ACA-4542-8337-9EF97E802A79}" type="parTrans" cxnId="{D3F7E4D6-56D1-4348-90B8-727A2626AAE0}">
      <dgm:prSet/>
      <dgm:spPr/>
      <dgm:t>
        <a:bodyPr/>
        <a:lstStyle/>
        <a:p>
          <a:endParaRPr lang="cs-CZ"/>
        </a:p>
      </dgm:t>
    </dgm:pt>
    <dgm:pt modelId="{0A5426C3-CF7B-4440-891B-59B9C2EA79E7}" type="sibTrans" cxnId="{D3F7E4D6-56D1-4348-90B8-727A2626AAE0}">
      <dgm:prSet/>
      <dgm:spPr/>
      <dgm:t>
        <a:bodyPr/>
        <a:lstStyle/>
        <a:p>
          <a:endParaRPr lang="cs-CZ"/>
        </a:p>
      </dgm:t>
    </dgm:pt>
    <dgm:pt modelId="{C01EA5EE-81DD-45ED-BA5F-A904247B979D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cs-CZ" dirty="0" smtClean="0"/>
            <a:t>Úkol ..</a:t>
          </a:r>
          <a:endParaRPr lang="cs-CZ" dirty="0"/>
        </a:p>
      </dgm:t>
    </dgm:pt>
    <dgm:pt modelId="{3EA5C09A-69AC-4A4A-BC56-D5CEE0EB37C4}" type="parTrans" cxnId="{3438F017-98DB-4699-8F85-5FE7133BF891}">
      <dgm:prSet/>
      <dgm:spPr/>
      <dgm:t>
        <a:bodyPr/>
        <a:lstStyle/>
        <a:p>
          <a:endParaRPr lang="cs-CZ"/>
        </a:p>
      </dgm:t>
    </dgm:pt>
    <dgm:pt modelId="{A391206C-6D21-41A2-8964-5CDD5CAB7A22}" type="sibTrans" cxnId="{3438F017-98DB-4699-8F85-5FE7133BF891}">
      <dgm:prSet/>
      <dgm:spPr/>
      <dgm:t>
        <a:bodyPr/>
        <a:lstStyle/>
        <a:p>
          <a:endParaRPr lang="cs-CZ"/>
        </a:p>
      </dgm:t>
    </dgm:pt>
    <dgm:pt modelId="{B76D1E0E-2C36-44CA-B384-D70D2894BD95}" type="pres">
      <dgm:prSet presAssocID="{D722A7B1-13C1-4FD7-BC83-64A94F968EA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B6A82156-6FB9-434A-9257-48B47D9AADC4}" type="pres">
      <dgm:prSet presAssocID="{8EBE684D-C824-4250-927C-B543C6E0C09E}" presName="root" presStyleCnt="0"/>
      <dgm:spPr/>
    </dgm:pt>
    <dgm:pt modelId="{4BAD46B6-12FC-477D-AC5A-D3ED359843A4}" type="pres">
      <dgm:prSet presAssocID="{8EBE684D-C824-4250-927C-B543C6E0C09E}" presName="rootComposite" presStyleCnt="0"/>
      <dgm:spPr/>
    </dgm:pt>
    <dgm:pt modelId="{A24176E5-EF37-448B-96D2-0CA3158EC9EB}" type="pres">
      <dgm:prSet presAssocID="{8EBE684D-C824-4250-927C-B543C6E0C09E}" presName="rootText" presStyleLbl="node1" presStyleIdx="0" presStyleCnt="1" custScaleX="213309"/>
      <dgm:spPr/>
      <dgm:t>
        <a:bodyPr/>
        <a:lstStyle/>
        <a:p>
          <a:endParaRPr lang="cs-CZ"/>
        </a:p>
      </dgm:t>
    </dgm:pt>
    <dgm:pt modelId="{DFB43B60-85BF-41FE-AB3B-7BF7522042AB}" type="pres">
      <dgm:prSet presAssocID="{8EBE684D-C824-4250-927C-B543C6E0C09E}" presName="rootConnector" presStyleLbl="node1" presStyleIdx="0" presStyleCnt="1"/>
      <dgm:spPr/>
      <dgm:t>
        <a:bodyPr/>
        <a:lstStyle/>
        <a:p>
          <a:endParaRPr lang="cs-CZ"/>
        </a:p>
      </dgm:t>
    </dgm:pt>
    <dgm:pt modelId="{E6376794-ECD7-4C7F-BF54-8C6A31EF4CE6}" type="pres">
      <dgm:prSet presAssocID="{8EBE684D-C824-4250-927C-B543C6E0C09E}" presName="childShape" presStyleCnt="0"/>
      <dgm:spPr/>
    </dgm:pt>
    <dgm:pt modelId="{D2F70937-8CF8-4D85-8287-98062FFBF7F2}" type="pres">
      <dgm:prSet presAssocID="{F6E43083-BA9F-432B-BE75-87FF1ECDAE1C}" presName="Name13" presStyleLbl="parChTrans1D2" presStyleIdx="0" presStyleCnt="4"/>
      <dgm:spPr/>
      <dgm:t>
        <a:bodyPr/>
        <a:lstStyle/>
        <a:p>
          <a:endParaRPr lang="cs-CZ"/>
        </a:p>
      </dgm:t>
    </dgm:pt>
    <dgm:pt modelId="{3A93A97A-AC44-4A70-80A2-E0B12943AF72}" type="pres">
      <dgm:prSet presAssocID="{5E8E90AC-A7E7-487D-97F4-A9C782A65F68}" presName="childText" presStyleLbl="bgAcc1" presStyleIdx="0" presStyleCnt="4" custScaleX="47104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340D65-DA92-48E0-A376-2EC86F4146E7}" type="pres">
      <dgm:prSet presAssocID="{7BB1D3F9-E125-4A10-A56C-ECB5B002918D}" presName="Name13" presStyleLbl="parChTrans1D2" presStyleIdx="1" presStyleCnt="4"/>
      <dgm:spPr/>
      <dgm:t>
        <a:bodyPr/>
        <a:lstStyle/>
        <a:p>
          <a:endParaRPr lang="cs-CZ"/>
        </a:p>
      </dgm:t>
    </dgm:pt>
    <dgm:pt modelId="{DCA32A1F-3504-495B-BC2D-42F2E51FE387}" type="pres">
      <dgm:prSet presAssocID="{94747CCB-BBFA-40C8-BFF6-EE09C15C28AB}" presName="childText" presStyleLbl="bgAcc1" presStyleIdx="1" presStyleCnt="4" custScaleX="46873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A586B3-8ACF-4B1A-8746-30004F0701C0}" type="pres">
      <dgm:prSet presAssocID="{19FBC1F6-9ACA-4542-8337-9EF97E802A79}" presName="Name13" presStyleLbl="parChTrans1D2" presStyleIdx="2" presStyleCnt="4"/>
      <dgm:spPr/>
      <dgm:t>
        <a:bodyPr/>
        <a:lstStyle/>
        <a:p>
          <a:endParaRPr lang="cs-CZ"/>
        </a:p>
      </dgm:t>
    </dgm:pt>
    <dgm:pt modelId="{4D3FADAF-37BF-4B6E-9A8D-85E72A48AD33}" type="pres">
      <dgm:prSet presAssocID="{4847582F-65BD-4A8F-8A88-F9B5D29686FC}" presName="childText" presStyleLbl="bgAcc1" presStyleIdx="2" presStyleCnt="4" custScaleX="46873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8E15C5-29D4-4BFA-B143-8562A4A9A0D9}" type="pres">
      <dgm:prSet presAssocID="{3EA5C09A-69AC-4A4A-BC56-D5CEE0EB37C4}" presName="Name13" presStyleLbl="parChTrans1D2" presStyleIdx="3" presStyleCnt="4"/>
      <dgm:spPr/>
      <dgm:t>
        <a:bodyPr/>
        <a:lstStyle/>
        <a:p>
          <a:endParaRPr lang="cs-CZ"/>
        </a:p>
      </dgm:t>
    </dgm:pt>
    <dgm:pt modelId="{FC467E6A-BE94-4FDE-AA95-A267F778628B}" type="pres">
      <dgm:prSet presAssocID="{C01EA5EE-81DD-45ED-BA5F-A904247B979D}" presName="childText" presStyleLbl="bgAcc1" presStyleIdx="3" presStyleCnt="4" custScaleX="46873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628A5D0-250A-493E-B3B2-5E3295731BD7}" type="presOf" srcId="{C01EA5EE-81DD-45ED-BA5F-A904247B979D}" destId="{FC467E6A-BE94-4FDE-AA95-A267F778628B}" srcOrd="0" destOrd="0" presId="urn:microsoft.com/office/officeart/2005/8/layout/hierarchy3"/>
    <dgm:cxn modelId="{637FD4ED-EA07-4F3E-A994-6471520045F5}" type="presOf" srcId="{8EBE684D-C824-4250-927C-B543C6E0C09E}" destId="{A24176E5-EF37-448B-96D2-0CA3158EC9EB}" srcOrd="0" destOrd="0" presId="urn:microsoft.com/office/officeart/2005/8/layout/hierarchy3"/>
    <dgm:cxn modelId="{D3F7E4D6-56D1-4348-90B8-727A2626AAE0}" srcId="{8EBE684D-C824-4250-927C-B543C6E0C09E}" destId="{4847582F-65BD-4A8F-8A88-F9B5D29686FC}" srcOrd="2" destOrd="0" parTransId="{19FBC1F6-9ACA-4542-8337-9EF97E802A79}" sibTransId="{0A5426C3-CF7B-4440-891B-59B9C2EA79E7}"/>
    <dgm:cxn modelId="{3645F359-C208-461C-A7A6-8FE958F590A4}" type="presOf" srcId="{D722A7B1-13C1-4FD7-BC83-64A94F968EA5}" destId="{B76D1E0E-2C36-44CA-B384-D70D2894BD95}" srcOrd="0" destOrd="0" presId="urn:microsoft.com/office/officeart/2005/8/layout/hierarchy3"/>
    <dgm:cxn modelId="{D88CDB1C-7972-4F4B-A56C-CB7DCA733FC1}" srcId="{D722A7B1-13C1-4FD7-BC83-64A94F968EA5}" destId="{8EBE684D-C824-4250-927C-B543C6E0C09E}" srcOrd="0" destOrd="0" parTransId="{3896C527-C118-44AF-AD1E-2A859083FE4C}" sibTransId="{405F62C7-AEE6-4649-9EA0-EBD3F11568D6}"/>
    <dgm:cxn modelId="{6FB649E9-C829-4572-8EEB-6CCBFD2BB4D7}" srcId="{8EBE684D-C824-4250-927C-B543C6E0C09E}" destId="{5E8E90AC-A7E7-487D-97F4-A9C782A65F68}" srcOrd="0" destOrd="0" parTransId="{F6E43083-BA9F-432B-BE75-87FF1ECDAE1C}" sibTransId="{F63F7543-35C8-421B-89D1-9E58EE6135A4}"/>
    <dgm:cxn modelId="{4338401A-880F-4849-A1A7-1D83EA4AA669}" type="presOf" srcId="{3EA5C09A-69AC-4A4A-BC56-D5CEE0EB37C4}" destId="{B18E15C5-29D4-4BFA-B143-8562A4A9A0D9}" srcOrd="0" destOrd="0" presId="urn:microsoft.com/office/officeart/2005/8/layout/hierarchy3"/>
    <dgm:cxn modelId="{A112358A-D494-49C0-9F72-3AEEBEDEEC5A}" type="presOf" srcId="{19FBC1F6-9ACA-4542-8337-9EF97E802A79}" destId="{A1A586B3-8ACF-4B1A-8746-30004F0701C0}" srcOrd="0" destOrd="0" presId="urn:microsoft.com/office/officeart/2005/8/layout/hierarchy3"/>
    <dgm:cxn modelId="{56356002-92A0-4916-B7C5-61F59C01553F}" srcId="{8EBE684D-C824-4250-927C-B543C6E0C09E}" destId="{94747CCB-BBFA-40C8-BFF6-EE09C15C28AB}" srcOrd="1" destOrd="0" parTransId="{7BB1D3F9-E125-4A10-A56C-ECB5B002918D}" sibTransId="{78982165-0E6E-41A6-8C6B-037F1AEFAD5D}"/>
    <dgm:cxn modelId="{FB7E123B-D36C-43E8-ADAA-7709BE30C8DC}" type="presOf" srcId="{5E8E90AC-A7E7-487D-97F4-A9C782A65F68}" destId="{3A93A97A-AC44-4A70-80A2-E0B12943AF72}" srcOrd="0" destOrd="0" presId="urn:microsoft.com/office/officeart/2005/8/layout/hierarchy3"/>
    <dgm:cxn modelId="{0D0CF7BD-82ED-4D51-B288-A5B1AEBF19EC}" type="presOf" srcId="{4847582F-65BD-4A8F-8A88-F9B5D29686FC}" destId="{4D3FADAF-37BF-4B6E-9A8D-85E72A48AD33}" srcOrd="0" destOrd="0" presId="urn:microsoft.com/office/officeart/2005/8/layout/hierarchy3"/>
    <dgm:cxn modelId="{10F11200-D704-47CF-8B18-367A3ED0395E}" type="presOf" srcId="{F6E43083-BA9F-432B-BE75-87FF1ECDAE1C}" destId="{D2F70937-8CF8-4D85-8287-98062FFBF7F2}" srcOrd="0" destOrd="0" presId="urn:microsoft.com/office/officeart/2005/8/layout/hierarchy3"/>
    <dgm:cxn modelId="{8FBFF5A8-7B6B-4444-96A9-38C88DC597D6}" type="presOf" srcId="{8EBE684D-C824-4250-927C-B543C6E0C09E}" destId="{DFB43B60-85BF-41FE-AB3B-7BF7522042AB}" srcOrd="1" destOrd="0" presId="urn:microsoft.com/office/officeart/2005/8/layout/hierarchy3"/>
    <dgm:cxn modelId="{53591479-E41D-4735-A02E-2749A8654B21}" type="presOf" srcId="{94747CCB-BBFA-40C8-BFF6-EE09C15C28AB}" destId="{DCA32A1F-3504-495B-BC2D-42F2E51FE387}" srcOrd="0" destOrd="0" presId="urn:microsoft.com/office/officeart/2005/8/layout/hierarchy3"/>
    <dgm:cxn modelId="{AD5606BB-1D26-4164-92BD-34B4944054A6}" type="presOf" srcId="{7BB1D3F9-E125-4A10-A56C-ECB5B002918D}" destId="{B5340D65-DA92-48E0-A376-2EC86F4146E7}" srcOrd="0" destOrd="0" presId="urn:microsoft.com/office/officeart/2005/8/layout/hierarchy3"/>
    <dgm:cxn modelId="{3438F017-98DB-4699-8F85-5FE7133BF891}" srcId="{8EBE684D-C824-4250-927C-B543C6E0C09E}" destId="{C01EA5EE-81DD-45ED-BA5F-A904247B979D}" srcOrd="3" destOrd="0" parTransId="{3EA5C09A-69AC-4A4A-BC56-D5CEE0EB37C4}" sibTransId="{A391206C-6D21-41A2-8964-5CDD5CAB7A22}"/>
    <dgm:cxn modelId="{FFEC357C-7662-459D-BE83-437D3835FBF7}" type="presParOf" srcId="{B76D1E0E-2C36-44CA-B384-D70D2894BD95}" destId="{B6A82156-6FB9-434A-9257-48B47D9AADC4}" srcOrd="0" destOrd="0" presId="urn:microsoft.com/office/officeart/2005/8/layout/hierarchy3"/>
    <dgm:cxn modelId="{7399A8FA-BFD3-4C8F-98C1-3B7805CAF20E}" type="presParOf" srcId="{B6A82156-6FB9-434A-9257-48B47D9AADC4}" destId="{4BAD46B6-12FC-477D-AC5A-D3ED359843A4}" srcOrd="0" destOrd="0" presId="urn:microsoft.com/office/officeart/2005/8/layout/hierarchy3"/>
    <dgm:cxn modelId="{CA4FB208-C5C5-465B-AB82-2AF5AD693FEC}" type="presParOf" srcId="{4BAD46B6-12FC-477D-AC5A-D3ED359843A4}" destId="{A24176E5-EF37-448B-96D2-0CA3158EC9EB}" srcOrd="0" destOrd="0" presId="urn:microsoft.com/office/officeart/2005/8/layout/hierarchy3"/>
    <dgm:cxn modelId="{AF143B7A-EFDE-403F-9418-C6D8FB404715}" type="presParOf" srcId="{4BAD46B6-12FC-477D-AC5A-D3ED359843A4}" destId="{DFB43B60-85BF-41FE-AB3B-7BF7522042AB}" srcOrd="1" destOrd="0" presId="urn:microsoft.com/office/officeart/2005/8/layout/hierarchy3"/>
    <dgm:cxn modelId="{7E5FADB2-F019-4298-88A6-CBEF0E98F7F3}" type="presParOf" srcId="{B6A82156-6FB9-434A-9257-48B47D9AADC4}" destId="{E6376794-ECD7-4C7F-BF54-8C6A31EF4CE6}" srcOrd="1" destOrd="0" presId="urn:microsoft.com/office/officeart/2005/8/layout/hierarchy3"/>
    <dgm:cxn modelId="{6D4A8013-B435-43E6-8ACA-9E16B0B5FAD0}" type="presParOf" srcId="{E6376794-ECD7-4C7F-BF54-8C6A31EF4CE6}" destId="{D2F70937-8CF8-4D85-8287-98062FFBF7F2}" srcOrd="0" destOrd="0" presId="urn:microsoft.com/office/officeart/2005/8/layout/hierarchy3"/>
    <dgm:cxn modelId="{986420C6-B21F-4F26-9077-460D7CF87E50}" type="presParOf" srcId="{E6376794-ECD7-4C7F-BF54-8C6A31EF4CE6}" destId="{3A93A97A-AC44-4A70-80A2-E0B12943AF72}" srcOrd="1" destOrd="0" presId="urn:microsoft.com/office/officeart/2005/8/layout/hierarchy3"/>
    <dgm:cxn modelId="{FE7E9412-2787-496D-909D-43C7ED1E4660}" type="presParOf" srcId="{E6376794-ECD7-4C7F-BF54-8C6A31EF4CE6}" destId="{B5340D65-DA92-48E0-A376-2EC86F4146E7}" srcOrd="2" destOrd="0" presId="urn:microsoft.com/office/officeart/2005/8/layout/hierarchy3"/>
    <dgm:cxn modelId="{D885737A-6090-4611-B0D9-72A33CF74DD8}" type="presParOf" srcId="{E6376794-ECD7-4C7F-BF54-8C6A31EF4CE6}" destId="{DCA32A1F-3504-495B-BC2D-42F2E51FE387}" srcOrd="3" destOrd="0" presId="urn:microsoft.com/office/officeart/2005/8/layout/hierarchy3"/>
    <dgm:cxn modelId="{1A2BE074-2C2F-4A0D-BF3C-F1F1CB3FCD8F}" type="presParOf" srcId="{E6376794-ECD7-4C7F-BF54-8C6A31EF4CE6}" destId="{A1A586B3-8ACF-4B1A-8746-30004F0701C0}" srcOrd="4" destOrd="0" presId="urn:microsoft.com/office/officeart/2005/8/layout/hierarchy3"/>
    <dgm:cxn modelId="{DB102F60-EC12-49DC-95A1-8B7E9EAF1149}" type="presParOf" srcId="{E6376794-ECD7-4C7F-BF54-8C6A31EF4CE6}" destId="{4D3FADAF-37BF-4B6E-9A8D-85E72A48AD33}" srcOrd="5" destOrd="0" presId="urn:microsoft.com/office/officeart/2005/8/layout/hierarchy3"/>
    <dgm:cxn modelId="{F9E56126-8EE7-4FD9-AF17-A084E2F7B8F8}" type="presParOf" srcId="{E6376794-ECD7-4C7F-BF54-8C6A31EF4CE6}" destId="{B18E15C5-29D4-4BFA-B143-8562A4A9A0D9}" srcOrd="6" destOrd="0" presId="urn:microsoft.com/office/officeart/2005/8/layout/hierarchy3"/>
    <dgm:cxn modelId="{EC0E281E-E167-4A92-A047-698E87BECFA3}" type="presParOf" srcId="{E6376794-ECD7-4C7F-BF54-8C6A31EF4CE6}" destId="{FC467E6A-BE94-4FDE-AA95-A267F778628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95C0E9-577C-45EF-ADD4-FD0D4F23453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8DC1F7B-42F0-48CD-8209-2FFF2DEA4474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 smtClean="0"/>
            <a:t>Úkol</a:t>
          </a:r>
          <a:endParaRPr lang="cs-CZ" dirty="0"/>
        </a:p>
      </dgm:t>
    </dgm:pt>
    <dgm:pt modelId="{BC2E83D7-7D03-495C-93ED-87A2AE774B61}" type="parTrans" cxnId="{710EB96F-C948-430C-AFE0-8843833970A1}">
      <dgm:prSet/>
      <dgm:spPr/>
      <dgm:t>
        <a:bodyPr/>
        <a:lstStyle/>
        <a:p>
          <a:endParaRPr lang="cs-CZ"/>
        </a:p>
      </dgm:t>
    </dgm:pt>
    <dgm:pt modelId="{747859A1-1137-4FA9-A955-01B017BA8C40}" type="sibTrans" cxnId="{710EB96F-C948-430C-AFE0-8843833970A1}">
      <dgm:prSet/>
      <dgm:spPr/>
      <dgm:t>
        <a:bodyPr/>
        <a:lstStyle/>
        <a:p>
          <a:endParaRPr lang="cs-CZ"/>
        </a:p>
      </dgm:t>
    </dgm:pt>
    <dgm:pt modelId="{D28EF6AD-3F18-452C-8C00-B39FCAD5898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 smtClean="0"/>
            <a:t>Úkol</a:t>
          </a:r>
          <a:endParaRPr lang="cs-CZ" dirty="0"/>
        </a:p>
      </dgm:t>
    </dgm:pt>
    <dgm:pt modelId="{227E35F0-3CAB-4E91-8478-F04969CE7EF6}" type="parTrans" cxnId="{5F7EB37E-99F1-41AB-9BE1-B7F2EA922F3C}">
      <dgm:prSet/>
      <dgm:spPr/>
      <dgm:t>
        <a:bodyPr/>
        <a:lstStyle/>
        <a:p>
          <a:endParaRPr lang="cs-CZ"/>
        </a:p>
      </dgm:t>
    </dgm:pt>
    <dgm:pt modelId="{2280A993-8132-4156-9E8F-09D39E890FC3}" type="sibTrans" cxnId="{5F7EB37E-99F1-41AB-9BE1-B7F2EA922F3C}">
      <dgm:prSet/>
      <dgm:spPr/>
      <dgm:t>
        <a:bodyPr/>
        <a:lstStyle/>
        <a:p>
          <a:endParaRPr lang="cs-CZ"/>
        </a:p>
      </dgm:t>
    </dgm:pt>
    <dgm:pt modelId="{C50EDD39-E7AB-4846-943E-05E89E87AD34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cs-CZ" dirty="0" smtClean="0"/>
            <a:t>Vývojová verze</a:t>
          </a:r>
          <a:endParaRPr lang="cs-CZ" dirty="0"/>
        </a:p>
      </dgm:t>
    </dgm:pt>
    <dgm:pt modelId="{BCE9AE18-2E85-4598-9BA2-80B3E4B6A6D0}" type="parTrans" cxnId="{A3FB278C-797D-4711-8A6B-A863FF502FC7}">
      <dgm:prSet/>
      <dgm:spPr/>
      <dgm:t>
        <a:bodyPr/>
        <a:lstStyle/>
        <a:p>
          <a:endParaRPr lang="cs-CZ"/>
        </a:p>
      </dgm:t>
    </dgm:pt>
    <dgm:pt modelId="{FECA5330-DFC9-4109-9D7F-C46884F46579}" type="sibTrans" cxnId="{A3FB278C-797D-4711-8A6B-A863FF502FC7}">
      <dgm:prSet/>
      <dgm:spPr/>
      <dgm:t>
        <a:bodyPr/>
        <a:lstStyle/>
        <a:p>
          <a:endParaRPr lang="cs-CZ"/>
        </a:p>
      </dgm:t>
    </dgm:pt>
    <dgm:pt modelId="{F3602935-E3F3-4AAC-A6F7-367261F536D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 smtClean="0"/>
            <a:t>Úkol</a:t>
          </a:r>
          <a:endParaRPr lang="cs-CZ" dirty="0"/>
        </a:p>
      </dgm:t>
    </dgm:pt>
    <dgm:pt modelId="{797A4CE7-208A-48AF-A3BF-1C009C3CDE72}" type="parTrans" cxnId="{53D12DE6-860A-43C7-A92F-7578FFAE22B2}">
      <dgm:prSet/>
      <dgm:spPr/>
      <dgm:t>
        <a:bodyPr/>
        <a:lstStyle/>
        <a:p>
          <a:endParaRPr lang="cs-CZ"/>
        </a:p>
      </dgm:t>
    </dgm:pt>
    <dgm:pt modelId="{5B1D7F16-4E5A-48C3-A1AE-DE8D2EC20AFA}" type="sibTrans" cxnId="{53D12DE6-860A-43C7-A92F-7578FFAE22B2}">
      <dgm:prSet/>
      <dgm:spPr/>
      <dgm:t>
        <a:bodyPr/>
        <a:lstStyle/>
        <a:p>
          <a:endParaRPr lang="cs-CZ"/>
        </a:p>
      </dgm:t>
    </dgm:pt>
    <dgm:pt modelId="{E6BDAC54-9787-46E3-AF27-815F4686BF84}" type="pres">
      <dgm:prSet presAssocID="{D295C0E9-577C-45EF-ADD4-FD0D4F234534}" presName="CompostProcess" presStyleCnt="0">
        <dgm:presLayoutVars>
          <dgm:dir/>
          <dgm:resizeHandles val="exact"/>
        </dgm:presLayoutVars>
      </dgm:prSet>
      <dgm:spPr/>
    </dgm:pt>
    <dgm:pt modelId="{0826E6DC-F8AE-4E0F-895A-2AC988BD3550}" type="pres">
      <dgm:prSet presAssocID="{D295C0E9-577C-45EF-ADD4-FD0D4F234534}" presName="arrow" presStyleLbl="bgShp" presStyleIdx="0" presStyleCnt="1" custLinFactNeighborY="-2976"/>
      <dgm:spPr>
        <a:solidFill>
          <a:schemeClr val="accent6">
            <a:lumMod val="60000"/>
            <a:lumOff val="40000"/>
          </a:schemeClr>
        </a:solidFill>
      </dgm:spPr>
    </dgm:pt>
    <dgm:pt modelId="{F31DE10F-2672-4D8F-9508-BB7C250B6818}" type="pres">
      <dgm:prSet presAssocID="{D295C0E9-577C-45EF-ADD4-FD0D4F234534}" presName="linearProcess" presStyleCnt="0"/>
      <dgm:spPr/>
    </dgm:pt>
    <dgm:pt modelId="{F6949973-4F8E-4F85-BBA5-639246DFC6CF}" type="pres">
      <dgm:prSet presAssocID="{68DC1F7B-42F0-48CD-8209-2FFF2DEA447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9942BF-0F34-44F0-B8D4-57F4720643A2}" type="pres">
      <dgm:prSet presAssocID="{747859A1-1137-4FA9-A955-01B017BA8C40}" presName="sibTrans" presStyleCnt="0"/>
      <dgm:spPr/>
    </dgm:pt>
    <dgm:pt modelId="{5BDA3B2B-77DA-420A-838F-05706510603E}" type="pres">
      <dgm:prSet presAssocID="{F3602935-E3F3-4AAC-A6F7-367261F536D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095E88-134D-49E1-8211-D02B1C3A840B}" type="pres">
      <dgm:prSet presAssocID="{5B1D7F16-4E5A-48C3-A1AE-DE8D2EC20AFA}" presName="sibTrans" presStyleCnt="0"/>
      <dgm:spPr/>
    </dgm:pt>
    <dgm:pt modelId="{D5D36548-1BD2-45AC-A4D6-A8E8DD2560A0}" type="pres">
      <dgm:prSet presAssocID="{D28EF6AD-3F18-452C-8C00-B39FCAD5898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B0867C-EE20-427B-824F-B1D7A8F18A2F}" type="pres">
      <dgm:prSet presAssocID="{2280A993-8132-4156-9E8F-09D39E890FC3}" presName="sibTrans" presStyleCnt="0"/>
      <dgm:spPr/>
    </dgm:pt>
    <dgm:pt modelId="{E22F6F29-9E86-41FB-9EF6-DC2A8622D500}" type="pres">
      <dgm:prSet presAssocID="{C50EDD39-E7AB-4846-943E-05E89E87AD34}" presName="textNode" presStyleLbl="node1" presStyleIdx="3" presStyleCnt="4" custScaleX="146691" custScaleY="1369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453085C-0BEC-467A-A884-DA22F7F37178}" type="presOf" srcId="{68DC1F7B-42F0-48CD-8209-2FFF2DEA4474}" destId="{F6949973-4F8E-4F85-BBA5-639246DFC6CF}" srcOrd="0" destOrd="0" presId="urn:microsoft.com/office/officeart/2005/8/layout/hProcess9"/>
    <dgm:cxn modelId="{0A837665-AB20-4A52-9D7C-6FF6C85F5164}" type="presOf" srcId="{F3602935-E3F3-4AAC-A6F7-367261F536D1}" destId="{5BDA3B2B-77DA-420A-838F-05706510603E}" srcOrd="0" destOrd="0" presId="urn:microsoft.com/office/officeart/2005/8/layout/hProcess9"/>
    <dgm:cxn modelId="{53D12DE6-860A-43C7-A92F-7578FFAE22B2}" srcId="{D295C0E9-577C-45EF-ADD4-FD0D4F234534}" destId="{F3602935-E3F3-4AAC-A6F7-367261F536D1}" srcOrd="1" destOrd="0" parTransId="{797A4CE7-208A-48AF-A3BF-1C009C3CDE72}" sibTransId="{5B1D7F16-4E5A-48C3-A1AE-DE8D2EC20AFA}"/>
    <dgm:cxn modelId="{710EB96F-C948-430C-AFE0-8843833970A1}" srcId="{D295C0E9-577C-45EF-ADD4-FD0D4F234534}" destId="{68DC1F7B-42F0-48CD-8209-2FFF2DEA4474}" srcOrd="0" destOrd="0" parTransId="{BC2E83D7-7D03-495C-93ED-87A2AE774B61}" sibTransId="{747859A1-1137-4FA9-A955-01B017BA8C40}"/>
    <dgm:cxn modelId="{808CA520-0A38-4B79-8BA4-8566790413B2}" type="presOf" srcId="{D28EF6AD-3F18-452C-8C00-B39FCAD58988}" destId="{D5D36548-1BD2-45AC-A4D6-A8E8DD2560A0}" srcOrd="0" destOrd="0" presId="urn:microsoft.com/office/officeart/2005/8/layout/hProcess9"/>
    <dgm:cxn modelId="{8065D39D-50BE-4943-BBF8-7452D14A7088}" type="presOf" srcId="{C50EDD39-E7AB-4846-943E-05E89E87AD34}" destId="{E22F6F29-9E86-41FB-9EF6-DC2A8622D500}" srcOrd="0" destOrd="0" presId="urn:microsoft.com/office/officeart/2005/8/layout/hProcess9"/>
    <dgm:cxn modelId="{A3FB278C-797D-4711-8A6B-A863FF502FC7}" srcId="{D295C0E9-577C-45EF-ADD4-FD0D4F234534}" destId="{C50EDD39-E7AB-4846-943E-05E89E87AD34}" srcOrd="3" destOrd="0" parTransId="{BCE9AE18-2E85-4598-9BA2-80B3E4B6A6D0}" sibTransId="{FECA5330-DFC9-4109-9D7F-C46884F46579}"/>
    <dgm:cxn modelId="{5F7EB37E-99F1-41AB-9BE1-B7F2EA922F3C}" srcId="{D295C0E9-577C-45EF-ADD4-FD0D4F234534}" destId="{D28EF6AD-3F18-452C-8C00-B39FCAD58988}" srcOrd="2" destOrd="0" parTransId="{227E35F0-3CAB-4E91-8478-F04969CE7EF6}" sibTransId="{2280A993-8132-4156-9E8F-09D39E890FC3}"/>
    <dgm:cxn modelId="{2A571E7A-7C72-4DA3-9092-DEE79AB409DA}" type="presOf" srcId="{D295C0E9-577C-45EF-ADD4-FD0D4F234534}" destId="{E6BDAC54-9787-46E3-AF27-815F4686BF84}" srcOrd="0" destOrd="0" presId="urn:microsoft.com/office/officeart/2005/8/layout/hProcess9"/>
    <dgm:cxn modelId="{9BB80F54-E178-4176-9148-DC1C1800F90A}" type="presParOf" srcId="{E6BDAC54-9787-46E3-AF27-815F4686BF84}" destId="{0826E6DC-F8AE-4E0F-895A-2AC988BD3550}" srcOrd="0" destOrd="0" presId="urn:microsoft.com/office/officeart/2005/8/layout/hProcess9"/>
    <dgm:cxn modelId="{38A76660-09AA-4806-9B11-445BC5936DDE}" type="presParOf" srcId="{E6BDAC54-9787-46E3-AF27-815F4686BF84}" destId="{F31DE10F-2672-4D8F-9508-BB7C250B6818}" srcOrd="1" destOrd="0" presId="urn:microsoft.com/office/officeart/2005/8/layout/hProcess9"/>
    <dgm:cxn modelId="{49EE2EB2-0B8D-4716-8066-D4070E96EFD7}" type="presParOf" srcId="{F31DE10F-2672-4D8F-9508-BB7C250B6818}" destId="{F6949973-4F8E-4F85-BBA5-639246DFC6CF}" srcOrd="0" destOrd="0" presId="urn:microsoft.com/office/officeart/2005/8/layout/hProcess9"/>
    <dgm:cxn modelId="{8C9369B4-B248-41E4-8FE0-7B476EE4B7B5}" type="presParOf" srcId="{F31DE10F-2672-4D8F-9508-BB7C250B6818}" destId="{519942BF-0F34-44F0-B8D4-57F4720643A2}" srcOrd="1" destOrd="0" presId="urn:microsoft.com/office/officeart/2005/8/layout/hProcess9"/>
    <dgm:cxn modelId="{4C30E8AE-2D4A-44BC-96E5-C81592954584}" type="presParOf" srcId="{F31DE10F-2672-4D8F-9508-BB7C250B6818}" destId="{5BDA3B2B-77DA-420A-838F-05706510603E}" srcOrd="2" destOrd="0" presId="urn:microsoft.com/office/officeart/2005/8/layout/hProcess9"/>
    <dgm:cxn modelId="{34A8CFFC-995B-4E0A-A15B-8C4F52A0867D}" type="presParOf" srcId="{F31DE10F-2672-4D8F-9508-BB7C250B6818}" destId="{FD095E88-134D-49E1-8211-D02B1C3A840B}" srcOrd="3" destOrd="0" presId="urn:microsoft.com/office/officeart/2005/8/layout/hProcess9"/>
    <dgm:cxn modelId="{4A016FB3-467D-4A64-AA64-6EF7A91D92DB}" type="presParOf" srcId="{F31DE10F-2672-4D8F-9508-BB7C250B6818}" destId="{D5D36548-1BD2-45AC-A4D6-A8E8DD2560A0}" srcOrd="4" destOrd="0" presId="urn:microsoft.com/office/officeart/2005/8/layout/hProcess9"/>
    <dgm:cxn modelId="{2BDF58B5-EE96-4244-B0D2-B6FAE4F91DF3}" type="presParOf" srcId="{F31DE10F-2672-4D8F-9508-BB7C250B6818}" destId="{AAB0867C-EE20-427B-824F-B1D7A8F18A2F}" srcOrd="5" destOrd="0" presId="urn:microsoft.com/office/officeart/2005/8/layout/hProcess9"/>
    <dgm:cxn modelId="{1E65AED5-EA35-406E-8A1F-68309ED91A6D}" type="presParOf" srcId="{F31DE10F-2672-4D8F-9508-BB7C250B6818}" destId="{E22F6F29-9E86-41FB-9EF6-DC2A8622D50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95C0E9-577C-45EF-ADD4-FD0D4F23453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8DC1F7B-42F0-48CD-8209-2FFF2DEA4474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 smtClean="0"/>
            <a:t>Úkol</a:t>
          </a:r>
          <a:endParaRPr lang="cs-CZ" dirty="0"/>
        </a:p>
      </dgm:t>
    </dgm:pt>
    <dgm:pt modelId="{BC2E83D7-7D03-495C-93ED-87A2AE774B61}" type="parTrans" cxnId="{710EB96F-C948-430C-AFE0-8843833970A1}">
      <dgm:prSet/>
      <dgm:spPr/>
      <dgm:t>
        <a:bodyPr/>
        <a:lstStyle/>
        <a:p>
          <a:endParaRPr lang="cs-CZ"/>
        </a:p>
      </dgm:t>
    </dgm:pt>
    <dgm:pt modelId="{747859A1-1137-4FA9-A955-01B017BA8C40}" type="sibTrans" cxnId="{710EB96F-C948-430C-AFE0-8843833970A1}">
      <dgm:prSet/>
      <dgm:spPr/>
      <dgm:t>
        <a:bodyPr/>
        <a:lstStyle/>
        <a:p>
          <a:endParaRPr lang="cs-CZ"/>
        </a:p>
      </dgm:t>
    </dgm:pt>
    <dgm:pt modelId="{D28EF6AD-3F18-452C-8C00-B39FCAD5898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 smtClean="0"/>
            <a:t>Úkol</a:t>
          </a:r>
          <a:endParaRPr lang="cs-CZ" dirty="0"/>
        </a:p>
      </dgm:t>
    </dgm:pt>
    <dgm:pt modelId="{227E35F0-3CAB-4E91-8478-F04969CE7EF6}" type="parTrans" cxnId="{5F7EB37E-99F1-41AB-9BE1-B7F2EA922F3C}">
      <dgm:prSet/>
      <dgm:spPr/>
      <dgm:t>
        <a:bodyPr/>
        <a:lstStyle/>
        <a:p>
          <a:endParaRPr lang="cs-CZ"/>
        </a:p>
      </dgm:t>
    </dgm:pt>
    <dgm:pt modelId="{2280A993-8132-4156-9E8F-09D39E890FC3}" type="sibTrans" cxnId="{5F7EB37E-99F1-41AB-9BE1-B7F2EA922F3C}">
      <dgm:prSet/>
      <dgm:spPr/>
      <dgm:t>
        <a:bodyPr/>
        <a:lstStyle/>
        <a:p>
          <a:endParaRPr lang="cs-CZ"/>
        </a:p>
      </dgm:t>
    </dgm:pt>
    <dgm:pt modelId="{C50EDD39-E7AB-4846-943E-05E89E87AD34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cs-CZ" dirty="0" smtClean="0"/>
            <a:t>Vývojová verze</a:t>
          </a:r>
          <a:endParaRPr lang="cs-CZ" dirty="0"/>
        </a:p>
      </dgm:t>
    </dgm:pt>
    <dgm:pt modelId="{BCE9AE18-2E85-4598-9BA2-80B3E4B6A6D0}" type="parTrans" cxnId="{A3FB278C-797D-4711-8A6B-A863FF502FC7}">
      <dgm:prSet/>
      <dgm:spPr/>
      <dgm:t>
        <a:bodyPr/>
        <a:lstStyle/>
        <a:p>
          <a:endParaRPr lang="cs-CZ"/>
        </a:p>
      </dgm:t>
    </dgm:pt>
    <dgm:pt modelId="{FECA5330-DFC9-4109-9D7F-C46884F46579}" type="sibTrans" cxnId="{A3FB278C-797D-4711-8A6B-A863FF502FC7}">
      <dgm:prSet/>
      <dgm:spPr/>
      <dgm:t>
        <a:bodyPr/>
        <a:lstStyle/>
        <a:p>
          <a:endParaRPr lang="cs-CZ"/>
        </a:p>
      </dgm:t>
    </dgm:pt>
    <dgm:pt modelId="{F3602935-E3F3-4AAC-A6F7-367261F536D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 smtClean="0"/>
            <a:t>Úkol</a:t>
          </a:r>
          <a:endParaRPr lang="cs-CZ" dirty="0"/>
        </a:p>
      </dgm:t>
    </dgm:pt>
    <dgm:pt modelId="{797A4CE7-208A-48AF-A3BF-1C009C3CDE72}" type="parTrans" cxnId="{53D12DE6-860A-43C7-A92F-7578FFAE22B2}">
      <dgm:prSet/>
      <dgm:spPr/>
      <dgm:t>
        <a:bodyPr/>
        <a:lstStyle/>
        <a:p>
          <a:endParaRPr lang="cs-CZ"/>
        </a:p>
      </dgm:t>
    </dgm:pt>
    <dgm:pt modelId="{5B1D7F16-4E5A-48C3-A1AE-DE8D2EC20AFA}" type="sibTrans" cxnId="{53D12DE6-860A-43C7-A92F-7578FFAE22B2}">
      <dgm:prSet/>
      <dgm:spPr/>
      <dgm:t>
        <a:bodyPr/>
        <a:lstStyle/>
        <a:p>
          <a:endParaRPr lang="cs-CZ"/>
        </a:p>
      </dgm:t>
    </dgm:pt>
    <dgm:pt modelId="{4F57B8AD-EE5A-490F-BC4E-E7BA70C45C0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 smtClean="0"/>
            <a:t>Úkol</a:t>
          </a:r>
          <a:endParaRPr lang="cs-CZ" dirty="0"/>
        </a:p>
      </dgm:t>
    </dgm:pt>
    <dgm:pt modelId="{BE5F844B-A1A8-455E-A335-64B41989BF51}" type="parTrans" cxnId="{F2CE2B0F-F584-4211-A0F6-DECBAE393CCE}">
      <dgm:prSet/>
      <dgm:spPr/>
      <dgm:t>
        <a:bodyPr/>
        <a:lstStyle/>
        <a:p>
          <a:endParaRPr lang="cs-CZ"/>
        </a:p>
      </dgm:t>
    </dgm:pt>
    <dgm:pt modelId="{38DB3D34-CA6F-4AFD-A3A6-BF651EE36892}" type="sibTrans" cxnId="{F2CE2B0F-F584-4211-A0F6-DECBAE393CCE}">
      <dgm:prSet/>
      <dgm:spPr/>
      <dgm:t>
        <a:bodyPr/>
        <a:lstStyle/>
        <a:p>
          <a:endParaRPr lang="cs-CZ"/>
        </a:p>
      </dgm:t>
    </dgm:pt>
    <dgm:pt modelId="{E6BDAC54-9787-46E3-AF27-815F4686BF84}" type="pres">
      <dgm:prSet presAssocID="{D295C0E9-577C-45EF-ADD4-FD0D4F234534}" presName="CompostProcess" presStyleCnt="0">
        <dgm:presLayoutVars>
          <dgm:dir/>
          <dgm:resizeHandles val="exact"/>
        </dgm:presLayoutVars>
      </dgm:prSet>
      <dgm:spPr/>
    </dgm:pt>
    <dgm:pt modelId="{0826E6DC-F8AE-4E0F-895A-2AC988BD3550}" type="pres">
      <dgm:prSet presAssocID="{D295C0E9-577C-45EF-ADD4-FD0D4F234534}" presName="arrow" presStyleLbl="bgShp" presStyleIdx="0" presStyleCnt="1" custLinFactNeighborY="-2976"/>
      <dgm:spPr>
        <a:solidFill>
          <a:schemeClr val="accent6">
            <a:lumMod val="60000"/>
            <a:lumOff val="40000"/>
          </a:schemeClr>
        </a:solidFill>
      </dgm:spPr>
    </dgm:pt>
    <dgm:pt modelId="{F31DE10F-2672-4D8F-9508-BB7C250B6818}" type="pres">
      <dgm:prSet presAssocID="{D295C0E9-577C-45EF-ADD4-FD0D4F234534}" presName="linearProcess" presStyleCnt="0"/>
      <dgm:spPr/>
    </dgm:pt>
    <dgm:pt modelId="{47F132B4-7E70-4FEB-B6D4-B1115C096B69}" type="pres">
      <dgm:prSet presAssocID="{4F57B8AD-EE5A-490F-BC4E-E7BA70C45C00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9B3C49-F4A8-4E40-904A-385C97921BEF}" type="pres">
      <dgm:prSet presAssocID="{38DB3D34-CA6F-4AFD-A3A6-BF651EE36892}" presName="sibTrans" presStyleCnt="0"/>
      <dgm:spPr/>
    </dgm:pt>
    <dgm:pt modelId="{F6949973-4F8E-4F85-BBA5-639246DFC6CF}" type="pres">
      <dgm:prSet presAssocID="{68DC1F7B-42F0-48CD-8209-2FFF2DEA447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9942BF-0F34-44F0-B8D4-57F4720643A2}" type="pres">
      <dgm:prSet presAssocID="{747859A1-1137-4FA9-A955-01B017BA8C40}" presName="sibTrans" presStyleCnt="0"/>
      <dgm:spPr/>
    </dgm:pt>
    <dgm:pt modelId="{5BDA3B2B-77DA-420A-838F-05706510603E}" type="pres">
      <dgm:prSet presAssocID="{F3602935-E3F3-4AAC-A6F7-367261F536D1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095E88-134D-49E1-8211-D02B1C3A840B}" type="pres">
      <dgm:prSet presAssocID="{5B1D7F16-4E5A-48C3-A1AE-DE8D2EC20AFA}" presName="sibTrans" presStyleCnt="0"/>
      <dgm:spPr/>
    </dgm:pt>
    <dgm:pt modelId="{D5D36548-1BD2-45AC-A4D6-A8E8DD2560A0}" type="pres">
      <dgm:prSet presAssocID="{D28EF6AD-3F18-452C-8C00-B39FCAD58988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B0867C-EE20-427B-824F-B1D7A8F18A2F}" type="pres">
      <dgm:prSet presAssocID="{2280A993-8132-4156-9E8F-09D39E890FC3}" presName="sibTrans" presStyleCnt="0"/>
      <dgm:spPr/>
    </dgm:pt>
    <dgm:pt modelId="{E22F6F29-9E86-41FB-9EF6-DC2A8622D500}" type="pres">
      <dgm:prSet presAssocID="{C50EDD39-E7AB-4846-943E-05E89E87AD34}" presName="textNode" presStyleLbl="node1" presStyleIdx="4" presStyleCnt="5" custScaleX="146691" custScaleY="1369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F048F58-F1D0-4652-939A-3B1A3BD5CE5A}" type="presOf" srcId="{C50EDD39-E7AB-4846-943E-05E89E87AD34}" destId="{E22F6F29-9E86-41FB-9EF6-DC2A8622D500}" srcOrd="0" destOrd="0" presId="urn:microsoft.com/office/officeart/2005/8/layout/hProcess9"/>
    <dgm:cxn modelId="{53D12DE6-860A-43C7-A92F-7578FFAE22B2}" srcId="{D295C0E9-577C-45EF-ADD4-FD0D4F234534}" destId="{F3602935-E3F3-4AAC-A6F7-367261F536D1}" srcOrd="2" destOrd="0" parTransId="{797A4CE7-208A-48AF-A3BF-1C009C3CDE72}" sibTransId="{5B1D7F16-4E5A-48C3-A1AE-DE8D2EC20AFA}"/>
    <dgm:cxn modelId="{710EB96F-C948-430C-AFE0-8843833970A1}" srcId="{D295C0E9-577C-45EF-ADD4-FD0D4F234534}" destId="{68DC1F7B-42F0-48CD-8209-2FFF2DEA4474}" srcOrd="1" destOrd="0" parTransId="{BC2E83D7-7D03-495C-93ED-87A2AE774B61}" sibTransId="{747859A1-1137-4FA9-A955-01B017BA8C40}"/>
    <dgm:cxn modelId="{40F23810-F4FF-4A76-A132-10F9787E31C0}" type="presOf" srcId="{4F57B8AD-EE5A-490F-BC4E-E7BA70C45C00}" destId="{47F132B4-7E70-4FEB-B6D4-B1115C096B69}" srcOrd="0" destOrd="0" presId="urn:microsoft.com/office/officeart/2005/8/layout/hProcess9"/>
    <dgm:cxn modelId="{15CE8AC6-1DCA-4F69-904B-EC5ED1F97DE9}" type="presOf" srcId="{F3602935-E3F3-4AAC-A6F7-367261F536D1}" destId="{5BDA3B2B-77DA-420A-838F-05706510603E}" srcOrd="0" destOrd="0" presId="urn:microsoft.com/office/officeart/2005/8/layout/hProcess9"/>
    <dgm:cxn modelId="{E952E7FF-82AC-4A76-AE8D-EFDA17DC97CF}" type="presOf" srcId="{D28EF6AD-3F18-452C-8C00-B39FCAD58988}" destId="{D5D36548-1BD2-45AC-A4D6-A8E8DD2560A0}" srcOrd="0" destOrd="0" presId="urn:microsoft.com/office/officeart/2005/8/layout/hProcess9"/>
    <dgm:cxn modelId="{A3FB278C-797D-4711-8A6B-A863FF502FC7}" srcId="{D295C0E9-577C-45EF-ADD4-FD0D4F234534}" destId="{C50EDD39-E7AB-4846-943E-05E89E87AD34}" srcOrd="4" destOrd="0" parTransId="{BCE9AE18-2E85-4598-9BA2-80B3E4B6A6D0}" sibTransId="{FECA5330-DFC9-4109-9D7F-C46884F46579}"/>
    <dgm:cxn modelId="{F2CE2B0F-F584-4211-A0F6-DECBAE393CCE}" srcId="{D295C0E9-577C-45EF-ADD4-FD0D4F234534}" destId="{4F57B8AD-EE5A-490F-BC4E-E7BA70C45C00}" srcOrd="0" destOrd="0" parTransId="{BE5F844B-A1A8-455E-A335-64B41989BF51}" sibTransId="{38DB3D34-CA6F-4AFD-A3A6-BF651EE36892}"/>
    <dgm:cxn modelId="{34C7E91A-FCA3-4976-9716-CF1A470F845F}" type="presOf" srcId="{68DC1F7B-42F0-48CD-8209-2FFF2DEA4474}" destId="{F6949973-4F8E-4F85-BBA5-639246DFC6CF}" srcOrd="0" destOrd="0" presId="urn:microsoft.com/office/officeart/2005/8/layout/hProcess9"/>
    <dgm:cxn modelId="{5F7EB37E-99F1-41AB-9BE1-B7F2EA922F3C}" srcId="{D295C0E9-577C-45EF-ADD4-FD0D4F234534}" destId="{D28EF6AD-3F18-452C-8C00-B39FCAD58988}" srcOrd="3" destOrd="0" parTransId="{227E35F0-3CAB-4E91-8478-F04969CE7EF6}" sibTransId="{2280A993-8132-4156-9E8F-09D39E890FC3}"/>
    <dgm:cxn modelId="{E6214270-CFF5-4716-9A5F-7E74A5FDBFDC}" type="presOf" srcId="{D295C0E9-577C-45EF-ADD4-FD0D4F234534}" destId="{E6BDAC54-9787-46E3-AF27-815F4686BF84}" srcOrd="0" destOrd="0" presId="urn:microsoft.com/office/officeart/2005/8/layout/hProcess9"/>
    <dgm:cxn modelId="{6A5EA360-4CA9-4272-A25A-0FFB9336F856}" type="presParOf" srcId="{E6BDAC54-9787-46E3-AF27-815F4686BF84}" destId="{0826E6DC-F8AE-4E0F-895A-2AC988BD3550}" srcOrd="0" destOrd="0" presId="urn:microsoft.com/office/officeart/2005/8/layout/hProcess9"/>
    <dgm:cxn modelId="{9ABA1107-23D8-4DEC-8025-C8F5AE64250A}" type="presParOf" srcId="{E6BDAC54-9787-46E3-AF27-815F4686BF84}" destId="{F31DE10F-2672-4D8F-9508-BB7C250B6818}" srcOrd="1" destOrd="0" presId="urn:microsoft.com/office/officeart/2005/8/layout/hProcess9"/>
    <dgm:cxn modelId="{57CCD898-8BBF-464E-9356-854819EB5D55}" type="presParOf" srcId="{F31DE10F-2672-4D8F-9508-BB7C250B6818}" destId="{47F132B4-7E70-4FEB-B6D4-B1115C096B69}" srcOrd="0" destOrd="0" presId="urn:microsoft.com/office/officeart/2005/8/layout/hProcess9"/>
    <dgm:cxn modelId="{F22B207C-ED15-4761-9268-4EB3AFAE1426}" type="presParOf" srcId="{F31DE10F-2672-4D8F-9508-BB7C250B6818}" destId="{539B3C49-F4A8-4E40-904A-385C97921BEF}" srcOrd="1" destOrd="0" presId="urn:microsoft.com/office/officeart/2005/8/layout/hProcess9"/>
    <dgm:cxn modelId="{6951E86C-3610-40A6-86E2-74FB07C2877C}" type="presParOf" srcId="{F31DE10F-2672-4D8F-9508-BB7C250B6818}" destId="{F6949973-4F8E-4F85-BBA5-639246DFC6CF}" srcOrd="2" destOrd="0" presId="urn:microsoft.com/office/officeart/2005/8/layout/hProcess9"/>
    <dgm:cxn modelId="{CFBBC6EC-57F6-47EC-BB8C-4D03AC6369B5}" type="presParOf" srcId="{F31DE10F-2672-4D8F-9508-BB7C250B6818}" destId="{519942BF-0F34-44F0-B8D4-57F4720643A2}" srcOrd="3" destOrd="0" presId="urn:microsoft.com/office/officeart/2005/8/layout/hProcess9"/>
    <dgm:cxn modelId="{180AA0A4-CA98-4214-B339-08666CE84DF2}" type="presParOf" srcId="{F31DE10F-2672-4D8F-9508-BB7C250B6818}" destId="{5BDA3B2B-77DA-420A-838F-05706510603E}" srcOrd="4" destOrd="0" presId="urn:microsoft.com/office/officeart/2005/8/layout/hProcess9"/>
    <dgm:cxn modelId="{1F9F539F-4FCE-4C3A-83B5-8088858F3CBC}" type="presParOf" srcId="{F31DE10F-2672-4D8F-9508-BB7C250B6818}" destId="{FD095E88-134D-49E1-8211-D02B1C3A840B}" srcOrd="5" destOrd="0" presId="urn:microsoft.com/office/officeart/2005/8/layout/hProcess9"/>
    <dgm:cxn modelId="{C21806B6-6E81-4C0A-81D4-1EF5CF23BD66}" type="presParOf" srcId="{F31DE10F-2672-4D8F-9508-BB7C250B6818}" destId="{D5D36548-1BD2-45AC-A4D6-A8E8DD2560A0}" srcOrd="6" destOrd="0" presId="urn:microsoft.com/office/officeart/2005/8/layout/hProcess9"/>
    <dgm:cxn modelId="{ABD4C310-A0F6-4208-9D6A-A7AE32E6D70F}" type="presParOf" srcId="{F31DE10F-2672-4D8F-9508-BB7C250B6818}" destId="{AAB0867C-EE20-427B-824F-B1D7A8F18A2F}" srcOrd="7" destOrd="0" presId="urn:microsoft.com/office/officeart/2005/8/layout/hProcess9"/>
    <dgm:cxn modelId="{79AF2C9C-FEB7-405B-9699-9333B8CE9494}" type="presParOf" srcId="{F31DE10F-2672-4D8F-9508-BB7C250B6818}" destId="{E22F6F29-9E86-41FB-9EF6-DC2A8622D50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82B9D-82CB-41BC-B77D-B348FDF084F4}">
      <dsp:nvSpPr>
        <dsp:cNvPr id="0" name=""/>
        <dsp:cNvSpPr/>
      </dsp:nvSpPr>
      <dsp:spPr>
        <a:xfrm>
          <a:off x="4076047" y="1562030"/>
          <a:ext cx="3381531" cy="402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173"/>
              </a:lnTo>
              <a:lnTo>
                <a:pt x="3381531" y="274173"/>
              </a:lnTo>
              <a:lnTo>
                <a:pt x="3381531" y="402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C144F-9E6F-4EB8-8538-66D8699EAF5F}">
      <dsp:nvSpPr>
        <dsp:cNvPr id="0" name=""/>
        <dsp:cNvSpPr/>
      </dsp:nvSpPr>
      <dsp:spPr>
        <a:xfrm>
          <a:off x="4076047" y="1562030"/>
          <a:ext cx="1690765" cy="402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173"/>
              </a:lnTo>
              <a:lnTo>
                <a:pt x="1690765" y="274173"/>
              </a:lnTo>
              <a:lnTo>
                <a:pt x="1690765" y="402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2F596-37E9-4A24-8994-192656D4AA9C}">
      <dsp:nvSpPr>
        <dsp:cNvPr id="0" name=""/>
        <dsp:cNvSpPr/>
      </dsp:nvSpPr>
      <dsp:spPr>
        <a:xfrm>
          <a:off x="4030327" y="1562030"/>
          <a:ext cx="91440" cy="4023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D975B-59F3-4B54-9FF1-938562CB0314}">
      <dsp:nvSpPr>
        <dsp:cNvPr id="0" name=""/>
        <dsp:cNvSpPr/>
      </dsp:nvSpPr>
      <dsp:spPr>
        <a:xfrm>
          <a:off x="2385281" y="1562030"/>
          <a:ext cx="1690765" cy="402325"/>
        </a:xfrm>
        <a:custGeom>
          <a:avLst/>
          <a:gdLst/>
          <a:ahLst/>
          <a:cxnLst/>
          <a:rect l="0" t="0" r="0" b="0"/>
          <a:pathLst>
            <a:path>
              <a:moveTo>
                <a:pt x="1690765" y="0"/>
              </a:moveTo>
              <a:lnTo>
                <a:pt x="1690765" y="274173"/>
              </a:lnTo>
              <a:lnTo>
                <a:pt x="0" y="274173"/>
              </a:lnTo>
              <a:lnTo>
                <a:pt x="0" y="402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2D9DB-C6CA-4DE7-8378-FC72BCF8A818}">
      <dsp:nvSpPr>
        <dsp:cNvPr id="0" name=""/>
        <dsp:cNvSpPr/>
      </dsp:nvSpPr>
      <dsp:spPr>
        <a:xfrm>
          <a:off x="694515" y="1562030"/>
          <a:ext cx="3381531" cy="402325"/>
        </a:xfrm>
        <a:custGeom>
          <a:avLst/>
          <a:gdLst/>
          <a:ahLst/>
          <a:cxnLst/>
          <a:rect l="0" t="0" r="0" b="0"/>
          <a:pathLst>
            <a:path>
              <a:moveTo>
                <a:pt x="3381531" y="0"/>
              </a:moveTo>
              <a:lnTo>
                <a:pt x="3381531" y="274173"/>
              </a:lnTo>
              <a:lnTo>
                <a:pt x="0" y="274173"/>
              </a:lnTo>
              <a:lnTo>
                <a:pt x="0" y="402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F15F5-6343-46F4-81AF-073CF0CCD02A}">
      <dsp:nvSpPr>
        <dsp:cNvPr id="0" name=""/>
        <dsp:cNvSpPr/>
      </dsp:nvSpPr>
      <dsp:spPr>
        <a:xfrm>
          <a:off x="3384370" y="683601"/>
          <a:ext cx="1383353" cy="878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20128-4C70-4DDC-8142-CBC246B63087}">
      <dsp:nvSpPr>
        <dsp:cNvPr id="0" name=""/>
        <dsp:cNvSpPr/>
      </dsp:nvSpPr>
      <dsp:spPr>
        <a:xfrm>
          <a:off x="3538076" y="829622"/>
          <a:ext cx="1383353" cy="8784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Integrovaný podnikový 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IBS</a:t>
          </a:r>
          <a:endParaRPr lang="cs-CZ" sz="1400" b="1" kern="1200" dirty="0"/>
        </a:p>
      </dsp:txBody>
      <dsp:txXfrm>
        <a:off x="3563804" y="855350"/>
        <a:ext cx="1331897" cy="826973"/>
      </dsp:txXfrm>
    </dsp:sp>
    <dsp:sp modelId="{F2A29871-C8FC-43F0-9067-C663D701163B}">
      <dsp:nvSpPr>
        <dsp:cNvPr id="0" name=""/>
        <dsp:cNvSpPr/>
      </dsp:nvSpPr>
      <dsp:spPr>
        <a:xfrm>
          <a:off x="2838" y="1964356"/>
          <a:ext cx="1383353" cy="878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530A4-DE68-4EC8-9A19-B4619ACA2FF5}">
      <dsp:nvSpPr>
        <dsp:cNvPr id="0" name=""/>
        <dsp:cNvSpPr/>
      </dsp:nvSpPr>
      <dsp:spPr>
        <a:xfrm>
          <a:off x="156544" y="2110377"/>
          <a:ext cx="1383353" cy="8784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Výroba a logistika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MIS</a:t>
          </a:r>
          <a:endParaRPr lang="cs-CZ" sz="1400" b="1" kern="1200" dirty="0"/>
        </a:p>
      </dsp:txBody>
      <dsp:txXfrm>
        <a:off x="182272" y="2136105"/>
        <a:ext cx="1331897" cy="826973"/>
      </dsp:txXfrm>
    </dsp:sp>
    <dsp:sp modelId="{C3001659-D4AC-4AC4-ACCC-ECE5D0CB33FF}">
      <dsp:nvSpPr>
        <dsp:cNvPr id="0" name=""/>
        <dsp:cNvSpPr/>
      </dsp:nvSpPr>
      <dsp:spPr>
        <a:xfrm>
          <a:off x="1693604" y="1964356"/>
          <a:ext cx="1383353" cy="878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7A5F2-7FFA-42F2-8173-8A6CA4172924}">
      <dsp:nvSpPr>
        <dsp:cNvPr id="0" name=""/>
        <dsp:cNvSpPr/>
      </dsp:nvSpPr>
      <dsp:spPr>
        <a:xfrm>
          <a:off x="1847310" y="2110377"/>
          <a:ext cx="1383353" cy="8784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Vztahy se zákazníky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CRM</a:t>
          </a:r>
          <a:endParaRPr lang="cs-CZ" sz="1400" b="1" kern="1200" dirty="0"/>
        </a:p>
      </dsp:txBody>
      <dsp:txXfrm>
        <a:off x="1873038" y="2136105"/>
        <a:ext cx="1331897" cy="826973"/>
      </dsp:txXfrm>
    </dsp:sp>
    <dsp:sp modelId="{920D1DD9-1011-46AD-BD7B-47E8C8EF9742}">
      <dsp:nvSpPr>
        <dsp:cNvPr id="0" name=""/>
        <dsp:cNvSpPr/>
      </dsp:nvSpPr>
      <dsp:spPr>
        <a:xfrm>
          <a:off x="3384370" y="1964356"/>
          <a:ext cx="1383353" cy="878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9AE23-EF74-4745-A643-E50598A09D27}">
      <dsp:nvSpPr>
        <dsp:cNvPr id="0" name=""/>
        <dsp:cNvSpPr/>
      </dsp:nvSpPr>
      <dsp:spPr>
        <a:xfrm>
          <a:off x="3538076" y="2110377"/>
          <a:ext cx="1383353" cy="8784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Finanční řízení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FIM</a:t>
          </a:r>
          <a:endParaRPr lang="cs-CZ" sz="1400" b="1" kern="1200" dirty="0"/>
        </a:p>
      </dsp:txBody>
      <dsp:txXfrm>
        <a:off x="3563804" y="2136105"/>
        <a:ext cx="1331897" cy="826973"/>
      </dsp:txXfrm>
    </dsp:sp>
    <dsp:sp modelId="{557186CD-5E08-4A2A-8D1A-FFE0EE1FA1C3}">
      <dsp:nvSpPr>
        <dsp:cNvPr id="0" name=""/>
        <dsp:cNvSpPr/>
      </dsp:nvSpPr>
      <dsp:spPr>
        <a:xfrm>
          <a:off x="5075135" y="1964356"/>
          <a:ext cx="1383353" cy="878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E6E3E-8E72-4AAA-8691-55A85BD825BB}">
      <dsp:nvSpPr>
        <dsp:cNvPr id="0" name=""/>
        <dsp:cNvSpPr/>
      </dsp:nvSpPr>
      <dsp:spPr>
        <a:xfrm>
          <a:off x="5228841" y="2110377"/>
          <a:ext cx="1383353" cy="8784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Řízení lidských zdrojů</a:t>
          </a:r>
          <a:br>
            <a:rPr lang="cs-CZ" sz="1400" kern="1200" dirty="0" smtClean="0"/>
          </a:br>
          <a:r>
            <a:rPr lang="cs-CZ" sz="1400" b="1" kern="1200" dirty="0" smtClean="0"/>
            <a:t>HRIS</a:t>
          </a:r>
          <a:endParaRPr lang="cs-CZ" sz="1400" b="1" kern="1200" dirty="0"/>
        </a:p>
      </dsp:txBody>
      <dsp:txXfrm>
        <a:off x="5254569" y="2136105"/>
        <a:ext cx="1331897" cy="826973"/>
      </dsp:txXfrm>
    </dsp:sp>
    <dsp:sp modelId="{0E74C494-AF2C-4515-AD2F-7290DC1EAE17}">
      <dsp:nvSpPr>
        <dsp:cNvPr id="0" name=""/>
        <dsp:cNvSpPr/>
      </dsp:nvSpPr>
      <dsp:spPr>
        <a:xfrm>
          <a:off x="6765901" y="1964356"/>
          <a:ext cx="1383353" cy="878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898FE-E0CC-4A51-B110-1E039FFD7D20}">
      <dsp:nvSpPr>
        <dsp:cNvPr id="0" name=""/>
        <dsp:cNvSpPr/>
      </dsp:nvSpPr>
      <dsp:spPr>
        <a:xfrm>
          <a:off x="6919607" y="2110377"/>
          <a:ext cx="1383353" cy="8784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......</a:t>
          </a:r>
          <a:endParaRPr lang="cs-CZ" sz="1400" kern="1200" dirty="0"/>
        </a:p>
      </dsp:txBody>
      <dsp:txXfrm>
        <a:off x="6945335" y="2136105"/>
        <a:ext cx="1331897" cy="8269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6E6DC-F8AE-4E0F-895A-2AC988BD3550}">
      <dsp:nvSpPr>
        <dsp:cNvPr id="0" name=""/>
        <dsp:cNvSpPr/>
      </dsp:nvSpPr>
      <dsp:spPr>
        <a:xfrm>
          <a:off x="283445" y="0"/>
          <a:ext cx="3212376" cy="2419399"/>
        </a:xfrm>
        <a:prstGeom prst="rightArrow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49973-4F8E-4F85-BBA5-639246DFC6CF}">
      <dsp:nvSpPr>
        <dsp:cNvPr id="0" name=""/>
        <dsp:cNvSpPr/>
      </dsp:nvSpPr>
      <dsp:spPr>
        <a:xfrm>
          <a:off x="547" y="725819"/>
          <a:ext cx="1059228" cy="96775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Úkol</a:t>
          </a:r>
          <a:endParaRPr lang="cs-CZ" sz="1900" kern="1200" dirty="0"/>
        </a:p>
      </dsp:txBody>
      <dsp:txXfrm>
        <a:off x="47789" y="773061"/>
        <a:ext cx="964744" cy="873275"/>
      </dsp:txXfrm>
    </dsp:sp>
    <dsp:sp modelId="{D5D36548-1BD2-45AC-A4D6-A8E8DD2560A0}">
      <dsp:nvSpPr>
        <dsp:cNvPr id="0" name=""/>
        <dsp:cNvSpPr/>
      </dsp:nvSpPr>
      <dsp:spPr>
        <a:xfrm>
          <a:off x="1112737" y="725819"/>
          <a:ext cx="1059228" cy="96775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Úkol</a:t>
          </a:r>
          <a:endParaRPr lang="cs-CZ" sz="1900" kern="1200" dirty="0"/>
        </a:p>
      </dsp:txBody>
      <dsp:txXfrm>
        <a:off x="1159979" y="773061"/>
        <a:ext cx="964744" cy="873275"/>
      </dsp:txXfrm>
    </dsp:sp>
    <dsp:sp modelId="{E22F6F29-9E86-41FB-9EF6-DC2A8622D500}">
      <dsp:nvSpPr>
        <dsp:cNvPr id="0" name=""/>
        <dsp:cNvSpPr/>
      </dsp:nvSpPr>
      <dsp:spPr>
        <a:xfrm>
          <a:off x="2224926" y="547190"/>
          <a:ext cx="1553792" cy="1325017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Distribuční Verze nebo Aktualizace</a:t>
          </a:r>
          <a:endParaRPr lang="cs-CZ" sz="1900" kern="1200" dirty="0"/>
        </a:p>
      </dsp:txBody>
      <dsp:txXfrm>
        <a:off x="2289608" y="611872"/>
        <a:ext cx="1424428" cy="11956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0034B-EADF-4873-B73B-A7E4F8D6DBB7}">
      <dsp:nvSpPr>
        <dsp:cNvPr id="0" name=""/>
        <dsp:cNvSpPr/>
      </dsp:nvSpPr>
      <dsp:spPr>
        <a:xfrm rot="10800000">
          <a:off x="1537211" y="0"/>
          <a:ext cx="5315270" cy="793610"/>
        </a:xfrm>
        <a:prstGeom prst="homePlate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960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baseline="0" dirty="0" smtClean="0">
              <a:solidFill>
                <a:schemeClr val="tx1"/>
              </a:solidFill>
            </a:rPr>
            <a:t>popisuje CO bude SW dělat</a:t>
          </a:r>
          <a:endParaRPr lang="cs-CZ" sz="2900" kern="1200" baseline="0" dirty="0">
            <a:solidFill>
              <a:schemeClr val="tx1"/>
            </a:solidFill>
          </a:endParaRPr>
        </a:p>
      </dsp:txBody>
      <dsp:txXfrm rot="10800000">
        <a:off x="1735613" y="0"/>
        <a:ext cx="5116868" cy="793610"/>
      </dsp:txXfrm>
    </dsp:sp>
    <dsp:sp modelId="{1F7DE37E-8345-4608-8D40-EE6EE9D35C96}">
      <dsp:nvSpPr>
        <dsp:cNvPr id="0" name=""/>
        <dsp:cNvSpPr/>
      </dsp:nvSpPr>
      <dsp:spPr>
        <a:xfrm>
          <a:off x="1140406" y="1647"/>
          <a:ext cx="793610" cy="793610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BE3D1-CB7B-4828-911E-C39DA3F9F821}">
      <dsp:nvSpPr>
        <dsp:cNvPr id="0" name=""/>
        <dsp:cNvSpPr/>
      </dsp:nvSpPr>
      <dsp:spPr>
        <a:xfrm rot="10800000">
          <a:off x="1415930" y="1008110"/>
          <a:ext cx="5402919" cy="793610"/>
        </a:xfrm>
        <a:prstGeom prst="homePlate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960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>
              <a:latin typeface="Gill Sans MT" pitchFamily="34" charset="-18"/>
            </a:rPr>
            <a:t>psaný z pohledu zákazníka</a:t>
          </a:r>
          <a:endParaRPr lang="cs-CZ" sz="2900" kern="1200" dirty="0">
            <a:latin typeface="Gill Sans MT" pitchFamily="34" charset="-18"/>
          </a:endParaRPr>
        </a:p>
      </dsp:txBody>
      <dsp:txXfrm rot="10800000">
        <a:off x="1614332" y="1008110"/>
        <a:ext cx="5204517" cy="793610"/>
      </dsp:txXfrm>
    </dsp:sp>
    <dsp:sp modelId="{CA2B5AEA-1291-4FD5-8923-875D6AD94C7B}">
      <dsp:nvSpPr>
        <dsp:cNvPr id="0" name=""/>
        <dsp:cNvSpPr/>
      </dsp:nvSpPr>
      <dsp:spPr>
        <a:xfrm>
          <a:off x="1118493" y="1032156"/>
          <a:ext cx="793610" cy="793610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DB04F-3679-4D80-A868-736E56110515}">
      <dsp:nvSpPr>
        <dsp:cNvPr id="0" name=""/>
        <dsp:cNvSpPr/>
      </dsp:nvSpPr>
      <dsp:spPr>
        <a:xfrm rot="10800000">
          <a:off x="1617618" y="2062665"/>
          <a:ext cx="5208061" cy="793610"/>
        </a:xfrm>
        <a:prstGeom prst="homePlate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960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psaný v jazyce zákazníka</a:t>
          </a:r>
          <a:endParaRPr lang="cs-CZ" sz="2900" kern="1200" dirty="0"/>
        </a:p>
      </dsp:txBody>
      <dsp:txXfrm rot="10800000">
        <a:off x="1816020" y="2062665"/>
        <a:ext cx="5009659" cy="793610"/>
      </dsp:txXfrm>
    </dsp:sp>
    <dsp:sp modelId="{1724A729-CE46-4735-99FB-BBEB0CF082A2}">
      <dsp:nvSpPr>
        <dsp:cNvPr id="0" name=""/>
        <dsp:cNvSpPr/>
      </dsp:nvSpPr>
      <dsp:spPr>
        <a:xfrm>
          <a:off x="1167208" y="2062665"/>
          <a:ext cx="793610" cy="793610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EA92F-0596-4F2A-8805-5CF4BF7167C0}">
      <dsp:nvSpPr>
        <dsp:cNvPr id="0" name=""/>
        <dsp:cNvSpPr/>
      </dsp:nvSpPr>
      <dsp:spPr>
        <a:xfrm rot="10800000">
          <a:off x="1537211" y="3093174"/>
          <a:ext cx="5315270" cy="793610"/>
        </a:xfrm>
        <a:prstGeom prst="homePlate">
          <a:avLst/>
        </a:prstGeom>
        <a:solidFill>
          <a:schemeClr val="accent5">
            <a:lumMod val="2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960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>
              <a:latin typeface="Gill Sans MT" pitchFamily="34" charset="-18"/>
            </a:rPr>
            <a:t>píše zákazník nebo analytik</a:t>
          </a:r>
        </a:p>
      </dsp:txBody>
      <dsp:txXfrm rot="10800000">
        <a:off x="1735613" y="3093174"/>
        <a:ext cx="5116868" cy="793610"/>
      </dsp:txXfrm>
    </dsp:sp>
    <dsp:sp modelId="{0761D81E-8CE2-4E4E-BBF4-2F4930C9C1A5}">
      <dsp:nvSpPr>
        <dsp:cNvPr id="0" name=""/>
        <dsp:cNvSpPr/>
      </dsp:nvSpPr>
      <dsp:spPr>
        <a:xfrm>
          <a:off x="1140406" y="3093174"/>
          <a:ext cx="793610" cy="793610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0034B-EADF-4873-B73B-A7E4F8D6DBB7}">
      <dsp:nvSpPr>
        <dsp:cNvPr id="0" name=""/>
        <dsp:cNvSpPr/>
      </dsp:nvSpPr>
      <dsp:spPr>
        <a:xfrm rot="10800000">
          <a:off x="1608793" y="0"/>
          <a:ext cx="5315270" cy="1079937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22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baseline="0" dirty="0" smtClean="0">
              <a:solidFill>
                <a:schemeClr val="tx1"/>
              </a:solidFill>
            </a:rPr>
            <a:t>popisuje, JAK to bude SW dělat</a:t>
          </a:r>
          <a:endParaRPr lang="cs-CZ" sz="3100" kern="1200" baseline="0" dirty="0">
            <a:solidFill>
              <a:schemeClr val="tx1"/>
            </a:solidFill>
          </a:endParaRPr>
        </a:p>
      </dsp:txBody>
      <dsp:txXfrm rot="10800000">
        <a:off x="1878777" y="0"/>
        <a:ext cx="5045286" cy="1079937"/>
      </dsp:txXfrm>
    </dsp:sp>
    <dsp:sp modelId="{1F7DE37E-8345-4608-8D40-EE6EE9D35C96}">
      <dsp:nvSpPr>
        <dsp:cNvPr id="0" name=""/>
        <dsp:cNvSpPr/>
      </dsp:nvSpPr>
      <dsp:spPr>
        <a:xfrm>
          <a:off x="1068824" y="1940"/>
          <a:ext cx="1079937" cy="1079937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81432-F893-4EC5-B378-A841AE933DF0}">
      <dsp:nvSpPr>
        <dsp:cNvPr id="0" name=""/>
        <dsp:cNvSpPr/>
      </dsp:nvSpPr>
      <dsp:spPr>
        <a:xfrm rot="10800000">
          <a:off x="1608793" y="1404247"/>
          <a:ext cx="5315270" cy="1079937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22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>
              <a:latin typeface="Gill Sans MT" pitchFamily="34" charset="-18"/>
            </a:rPr>
            <a:t>pro jednoho programátora</a:t>
          </a:r>
        </a:p>
      </dsp:txBody>
      <dsp:txXfrm rot="10800000">
        <a:off x="1878777" y="1404247"/>
        <a:ext cx="5045286" cy="1079937"/>
      </dsp:txXfrm>
    </dsp:sp>
    <dsp:sp modelId="{63F79D35-C2CA-4F71-94BA-A253525B17E4}">
      <dsp:nvSpPr>
        <dsp:cNvPr id="0" name=""/>
        <dsp:cNvSpPr/>
      </dsp:nvSpPr>
      <dsp:spPr>
        <a:xfrm>
          <a:off x="1068824" y="1404247"/>
          <a:ext cx="1079937" cy="1079937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9D2C3-EF6B-44BC-996A-26A081E1B1BC}">
      <dsp:nvSpPr>
        <dsp:cNvPr id="0" name=""/>
        <dsp:cNvSpPr/>
      </dsp:nvSpPr>
      <dsp:spPr>
        <a:xfrm rot="10800000">
          <a:off x="1608793" y="2806554"/>
          <a:ext cx="5315270" cy="1079937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22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píše analytik</a:t>
          </a:r>
          <a:endParaRPr lang="cs-CZ" sz="3100" kern="1200" dirty="0"/>
        </a:p>
      </dsp:txBody>
      <dsp:txXfrm rot="10800000">
        <a:off x="1878777" y="2806554"/>
        <a:ext cx="5045286" cy="1079937"/>
      </dsp:txXfrm>
    </dsp:sp>
    <dsp:sp modelId="{9DEB842F-9FE9-4D97-8E42-6C08F19A9A87}">
      <dsp:nvSpPr>
        <dsp:cNvPr id="0" name=""/>
        <dsp:cNvSpPr/>
      </dsp:nvSpPr>
      <dsp:spPr>
        <a:xfrm>
          <a:off x="1068824" y="2806554"/>
          <a:ext cx="1079937" cy="1079937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21BB3-CCD6-420A-983F-B3F2AE5C653A}">
      <dsp:nvSpPr>
        <dsp:cNvPr id="0" name=""/>
        <dsp:cNvSpPr/>
      </dsp:nvSpPr>
      <dsp:spPr>
        <a:xfrm rot="16200000">
          <a:off x="-35569" y="35569"/>
          <a:ext cx="4248472" cy="41773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75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kern="1200" baseline="0" dirty="0" smtClean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baseline="0" dirty="0" smtClean="0">
              <a:latin typeface="Gill Sans MT" pitchFamily="34" charset="-18"/>
            </a:rPr>
            <a:t>Součásti projektu</a:t>
          </a:r>
          <a:endParaRPr lang="cs-CZ" sz="2500" kern="1200" baseline="0" dirty="0">
            <a:latin typeface="Gill Sans MT" pitchFamily="34" charset="-1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baseline="0" dirty="0" smtClean="0">
              <a:latin typeface="Gill Sans MT" pitchFamily="34" charset="-18"/>
            </a:rPr>
            <a:t>Adresáře se zdrojovými texty a testy</a:t>
          </a:r>
          <a:endParaRPr lang="cs-CZ" sz="2000" kern="1200" baseline="0" dirty="0">
            <a:latin typeface="Gill Sans MT" pitchFamily="34" charset="-1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baseline="0" dirty="0" smtClean="0">
              <a:latin typeface="Gill Sans MT" pitchFamily="34" charset="-18"/>
            </a:rPr>
            <a:t>Binární soubory – např. obrázky a ikony</a:t>
          </a:r>
          <a:endParaRPr lang="cs-CZ" sz="2000" kern="1200" baseline="0" dirty="0">
            <a:latin typeface="Gill Sans MT" pitchFamily="34" charset="-1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baseline="0" dirty="0" smtClean="0">
              <a:latin typeface="Gill Sans MT" pitchFamily="34" charset="-18"/>
            </a:rPr>
            <a:t>Knihovny .lib, .</a:t>
          </a:r>
          <a:r>
            <a:rPr lang="cs-CZ" sz="2000" kern="1200" baseline="0" dirty="0" err="1" smtClean="0">
              <a:latin typeface="Gill Sans MT" pitchFamily="34" charset="-18"/>
            </a:rPr>
            <a:t>dll</a:t>
          </a:r>
          <a:r>
            <a:rPr lang="cs-CZ" sz="2000" kern="1200" baseline="0" dirty="0" smtClean="0">
              <a:latin typeface="Gill Sans MT" pitchFamily="34" charset="-18"/>
            </a:rPr>
            <a:t> apod.</a:t>
          </a:r>
          <a:endParaRPr lang="cs-CZ" sz="2000" kern="1200" baseline="0" dirty="0">
            <a:latin typeface="Gill Sans MT" pitchFamily="34" charset="-1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baseline="0" dirty="0" smtClean="0">
              <a:latin typeface="Gill Sans MT" pitchFamily="34" charset="-18"/>
            </a:rPr>
            <a:t>Soubory s definicemi projektu, XML soubory, aplikační konfigurace</a:t>
          </a:r>
          <a:endParaRPr lang="cs-CZ" sz="2000" kern="1200" baseline="0" dirty="0">
            <a:latin typeface="Gill Sans MT" pitchFamily="34" charset="-18"/>
          </a:endParaRPr>
        </a:p>
      </dsp:txBody>
      <dsp:txXfrm rot="5400000">
        <a:off x="1" y="-1"/>
        <a:ext cx="4177332" cy="4248472"/>
      </dsp:txXfrm>
    </dsp:sp>
    <dsp:sp modelId="{21095E7C-67E4-4718-BD96-69AEFE99365D}">
      <dsp:nvSpPr>
        <dsp:cNvPr id="0" name=""/>
        <dsp:cNvSpPr/>
      </dsp:nvSpPr>
      <dsp:spPr>
        <a:xfrm rot="16200000">
          <a:off x="2969987" y="1526821"/>
          <a:ext cx="4248472" cy="1194829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baseline="0" dirty="0" smtClean="0">
              <a:latin typeface="Gill Sans MT" pitchFamily="34" charset="-18"/>
            </a:rPr>
            <a:t>Proces sestavení</a:t>
          </a:r>
          <a:endParaRPr lang="cs-CZ" sz="2400" kern="1200" baseline="0" dirty="0">
            <a:latin typeface="Gill Sans MT" pitchFamily="34" charset="-18"/>
          </a:endParaRPr>
        </a:p>
      </dsp:txBody>
      <dsp:txXfrm rot="5400000">
        <a:off x="4496808" y="849694"/>
        <a:ext cx="1194829" cy="2549084"/>
      </dsp:txXfrm>
    </dsp:sp>
    <dsp:sp modelId="{AAD72D7E-B3B0-4451-A611-5EF097A04A36}">
      <dsp:nvSpPr>
        <dsp:cNvPr id="0" name=""/>
        <dsp:cNvSpPr/>
      </dsp:nvSpPr>
      <dsp:spPr>
        <a:xfrm rot="16200000">
          <a:off x="6085976" y="880733"/>
          <a:ext cx="2184819" cy="24870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5227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>
              <a:latin typeface="Gill Sans MT" pitchFamily="34" charset="-18"/>
            </a:rPr>
            <a:t>Funkční aplikace (.</a:t>
          </a:r>
          <a:r>
            <a:rPr lang="cs-CZ" sz="3500" kern="1200" dirty="0" err="1" smtClean="0">
              <a:latin typeface="Gill Sans MT" pitchFamily="34" charset="-18"/>
            </a:rPr>
            <a:t>exe</a:t>
          </a:r>
          <a:r>
            <a:rPr lang="cs-CZ" sz="3500" kern="1200" dirty="0" smtClean="0">
              <a:latin typeface="Gill Sans MT" pitchFamily="34" charset="-18"/>
            </a:rPr>
            <a:t>, .</a:t>
          </a:r>
          <a:r>
            <a:rPr lang="cs-CZ" sz="3500" kern="1200" dirty="0" err="1" smtClean="0">
              <a:latin typeface="Gill Sans MT" pitchFamily="34" charset="-18"/>
            </a:rPr>
            <a:t>msi</a:t>
          </a:r>
          <a:r>
            <a:rPr lang="cs-CZ" sz="3500" kern="1200" dirty="0" smtClean="0">
              <a:latin typeface="Gill Sans MT" pitchFamily="34" charset="-18"/>
            </a:rPr>
            <a:t> apod.)</a:t>
          </a:r>
          <a:endParaRPr lang="cs-CZ" sz="3500" kern="1200" dirty="0">
            <a:latin typeface="Gill Sans MT" pitchFamily="34" charset="-18"/>
          </a:endParaRPr>
        </a:p>
      </dsp:txBody>
      <dsp:txXfrm rot="5400000">
        <a:off x="6041537" y="1138480"/>
        <a:ext cx="2273697" cy="1971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E16A3-7A93-48A2-A546-52E864E1F225}">
      <dsp:nvSpPr>
        <dsp:cNvPr id="0" name=""/>
        <dsp:cNvSpPr/>
      </dsp:nvSpPr>
      <dsp:spPr>
        <a:xfrm>
          <a:off x="2250384" y="307085"/>
          <a:ext cx="3968496" cy="396849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Odborní referenti</a:t>
          </a:r>
          <a:endParaRPr lang="cs-CZ" sz="2600" kern="1200" dirty="0"/>
        </a:p>
      </dsp:txBody>
      <dsp:txXfrm>
        <a:off x="4341876" y="1148029"/>
        <a:ext cx="1417320" cy="1181099"/>
      </dsp:txXfrm>
    </dsp:sp>
    <dsp:sp modelId="{3B65BC26-CE0C-422D-8D76-5E8A1E0A2CE7}">
      <dsp:nvSpPr>
        <dsp:cNvPr id="0" name=""/>
        <dsp:cNvSpPr/>
      </dsp:nvSpPr>
      <dsp:spPr>
        <a:xfrm>
          <a:off x="2168651" y="448817"/>
          <a:ext cx="3968496" cy="396849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Zaměstnanci</a:t>
          </a:r>
          <a:endParaRPr lang="cs-CZ" sz="2600" kern="1200" dirty="0"/>
        </a:p>
      </dsp:txBody>
      <dsp:txXfrm>
        <a:off x="3113531" y="3023616"/>
        <a:ext cx="2125979" cy="1039368"/>
      </dsp:txXfrm>
    </dsp:sp>
    <dsp:sp modelId="{513D7DF7-530E-4A51-B6C3-BB8625459335}">
      <dsp:nvSpPr>
        <dsp:cNvPr id="0" name=""/>
        <dsp:cNvSpPr/>
      </dsp:nvSpPr>
      <dsp:spPr>
        <a:xfrm>
          <a:off x="2086919" y="307085"/>
          <a:ext cx="3968496" cy="396849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Manažeři</a:t>
          </a:r>
          <a:endParaRPr lang="cs-CZ" sz="2600" kern="1200" dirty="0"/>
        </a:p>
      </dsp:txBody>
      <dsp:txXfrm>
        <a:off x="2546603" y="1148029"/>
        <a:ext cx="1417320" cy="1181099"/>
      </dsp:txXfrm>
    </dsp:sp>
    <dsp:sp modelId="{8EA10C8F-9F4C-47D9-81EC-E71CD817E361}">
      <dsp:nvSpPr>
        <dsp:cNvPr id="0" name=""/>
        <dsp:cNvSpPr/>
      </dsp:nvSpPr>
      <dsp:spPr>
        <a:xfrm>
          <a:off x="2005042" y="61417"/>
          <a:ext cx="4459833" cy="445983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6EC85-E9FC-42FC-ADC1-645DE1EE027D}">
      <dsp:nvSpPr>
        <dsp:cNvPr id="0" name=""/>
        <dsp:cNvSpPr/>
      </dsp:nvSpPr>
      <dsp:spPr>
        <a:xfrm>
          <a:off x="1922983" y="202898"/>
          <a:ext cx="4459833" cy="445983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32213-68DC-44A1-9A6F-74B652CFB2F5}">
      <dsp:nvSpPr>
        <dsp:cNvPr id="0" name=""/>
        <dsp:cNvSpPr/>
      </dsp:nvSpPr>
      <dsp:spPr>
        <a:xfrm>
          <a:off x="1840923" y="61417"/>
          <a:ext cx="4459833" cy="445983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5727F-ADB6-4D38-9B4F-6520E030546C}">
      <dsp:nvSpPr>
        <dsp:cNvPr id="0" name=""/>
        <dsp:cNvSpPr/>
      </dsp:nvSpPr>
      <dsp:spPr>
        <a:xfrm>
          <a:off x="34872" y="43136"/>
          <a:ext cx="6340459" cy="74066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>
              <a:latin typeface="Gill Sans MT" pitchFamily="34" charset="-18"/>
            </a:rPr>
            <a:t>Definice požadavků</a:t>
          </a:r>
          <a:endParaRPr lang="cs-CZ" sz="2600" kern="1200" dirty="0">
            <a:latin typeface="Gill Sans MT" pitchFamily="34" charset="-18"/>
          </a:endParaRPr>
        </a:p>
      </dsp:txBody>
      <dsp:txXfrm>
        <a:off x="56565" y="64829"/>
        <a:ext cx="5454568" cy="697278"/>
      </dsp:txXfrm>
    </dsp:sp>
    <dsp:sp modelId="{8C3AAFF5-9A1B-40AE-BDFC-0F4E4EF674DF}">
      <dsp:nvSpPr>
        <dsp:cNvPr id="0" name=""/>
        <dsp:cNvSpPr/>
      </dsp:nvSpPr>
      <dsp:spPr>
        <a:xfrm>
          <a:off x="473475" y="843534"/>
          <a:ext cx="6340459" cy="74066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>
              <a:latin typeface="Gill Sans MT" pitchFamily="34" charset="-18"/>
            </a:rPr>
            <a:t>Systémový a softwarový návrh</a:t>
          </a:r>
          <a:endParaRPr lang="cs-CZ" sz="2600" kern="1200" dirty="0">
            <a:latin typeface="Gill Sans MT" pitchFamily="34" charset="-18"/>
          </a:endParaRPr>
        </a:p>
      </dsp:txBody>
      <dsp:txXfrm>
        <a:off x="495168" y="865227"/>
        <a:ext cx="5342166" cy="697277"/>
      </dsp:txXfrm>
    </dsp:sp>
    <dsp:sp modelId="{F65A42E3-DE75-48B7-AA92-AAFC7AA804BD}">
      <dsp:nvSpPr>
        <dsp:cNvPr id="0" name=""/>
        <dsp:cNvSpPr/>
      </dsp:nvSpPr>
      <dsp:spPr>
        <a:xfrm>
          <a:off x="946951" y="1687068"/>
          <a:ext cx="6340459" cy="74066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>
              <a:latin typeface="Gill Sans MT" pitchFamily="34" charset="-18"/>
            </a:rPr>
            <a:t>Implementace a testování komponent</a:t>
          </a:r>
          <a:endParaRPr lang="cs-CZ" sz="2600" kern="1200" dirty="0">
            <a:latin typeface="Gill Sans MT" pitchFamily="34" charset="-18"/>
          </a:endParaRPr>
        </a:p>
      </dsp:txBody>
      <dsp:txXfrm>
        <a:off x="968644" y="1708761"/>
        <a:ext cx="5342166" cy="697277"/>
      </dsp:txXfrm>
    </dsp:sp>
    <dsp:sp modelId="{77157783-7665-4E22-ABB0-408871A1EF0D}">
      <dsp:nvSpPr>
        <dsp:cNvPr id="0" name=""/>
        <dsp:cNvSpPr/>
      </dsp:nvSpPr>
      <dsp:spPr>
        <a:xfrm>
          <a:off x="1420427" y="2530602"/>
          <a:ext cx="6340459" cy="74066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>
              <a:latin typeface="Gill Sans MT" pitchFamily="34" charset="-18"/>
            </a:rPr>
            <a:t>Integrace a testování systému</a:t>
          </a:r>
          <a:endParaRPr lang="cs-CZ" sz="2600" kern="1200" dirty="0">
            <a:latin typeface="Gill Sans MT" pitchFamily="34" charset="-18"/>
          </a:endParaRPr>
        </a:p>
      </dsp:txBody>
      <dsp:txXfrm>
        <a:off x="1442120" y="2552295"/>
        <a:ext cx="5342166" cy="697278"/>
      </dsp:txXfrm>
    </dsp:sp>
    <dsp:sp modelId="{F053F78D-2653-447E-BAD4-FE523F12376C}">
      <dsp:nvSpPr>
        <dsp:cNvPr id="0" name=""/>
        <dsp:cNvSpPr/>
      </dsp:nvSpPr>
      <dsp:spPr>
        <a:xfrm>
          <a:off x="1893903" y="3374136"/>
          <a:ext cx="6340459" cy="74066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>
              <a:latin typeface="Gill Sans MT" pitchFamily="34" charset="-18"/>
            </a:rPr>
            <a:t>Provoz a údržba</a:t>
          </a:r>
          <a:endParaRPr lang="cs-CZ" sz="2600" kern="1200" dirty="0">
            <a:latin typeface="Gill Sans MT" pitchFamily="34" charset="-18"/>
          </a:endParaRPr>
        </a:p>
      </dsp:txBody>
      <dsp:txXfrm>
        <a:off x="1915596" y="3395829"/>
        <a:ext cx="5342166" cy="697277"/>
      </dsp:txXfrm>
    </dsp:sp>
    <dsp:sp modelId="{309A0F26-AEE4-4908-87DE-FD6E0A470749}">
      <dsp:nvSpPr>
        <dsp:cNvPr id="0" name=""/>
        <dsp:cNvSpPr/>
      </dsp:nvSpPr>
      <dsp:spPr>
        <a:xfrm>
          <a:off x="5859027" y="541096"/>
          <a:ext cx="481431" cy="481431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/>
        </a:p>
      </dsp:txBody>
      <dsp:txXfrm>
        <a:off x="5967349" y="541096"/>
        <a:ext cx="264787" cy="362277"/>
      </dsp:txXfrm>
    </dsp:sp>
    <dsp:sp modelId="{0D932895-F619-4241-ABBD-97DA2C5ED232}">
      <dsp:nvSpPr>
        <dsp:cNvPr id="0" name=""/>
        <dsp:cNvSpPr/>
      </dsp:nvSpPr>
      <dsp:spPr>
        <a:xfrm>
          <a:off x="6332503" y="1384630"/>
          <a:ext cx="481431" cy="481431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/>
        </a:p>
      </dsp:txBody>
      <dsp:txXfrm>
        <a:off x="6440825" y="1384630"/>
        <a:ext cx="264787" cy="362277"/>
      </dsp:txXfrm>
    </dsp:sp>
    <dsp:sp modelId="{C3F9CB50-3A3F-4B0A-9004-2AA47EEFA7B2}">
      <dsp:nvSpPr>
        <dsp:cNvPr id="0" name=""/>
        <dsp:cNvSpPr/>
      </dsp:nvSpPr>
      <dsp:spPr>
        <a:xfrm>
          <a:off x="6805979" y="2215819"/>
          <a:ext cx="481431" cy="481431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/>
        </a:p>
      </dsp:txBody>
      <dsp:txXfrm>
        <a:off x="6914301" y="2215819"/>
        <a:ext cx="264787" cy="362277"/>
      </dsp:txXfrm>
    </dsp:sp>
    <dsp:sp modelId="{E6FC8565-B3BA-48BF-B1FC-9A619E6B4966}">
      <dsp:nvSpPr>
        <dsp:cNvPr id="0" name=""/>
        <dsp:cNvSpPr/>
      </dsp:nvSpPr>
      <dsp:spPr>
        <a:xfrm>
          <a:off x="7279455" y="3067583"/>
          <a:ext cx="481431" cy="481431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/>
        </a:p>
      </dsp:txBody>
      <dsp:txXfrm>
        <a:off x="7387777" y="3067583"/>
        <a:ext cx="264787" cy="3622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D2D08-214C-4E5A-ACAF-18DF7F729B60}">
      <dsp:nvSpPr>
        <dsp:cNvPr id="0" name=""/>
        <dsp:cNvSpPr/>
      </dsp:nvSpPr>
      <dsp:spPr>
        <a:xfrm>
          <a:off x="1608" y="619202"/>
          <a:ext cx="3429644" cy="2876394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Vodopádový model</a:t>
          </a:r>
          <a:br>
            <a:rPr lang="cs-CZ" sz="2500" kern="1200" dirty="0" smtClean="0"/>
          </a:br>
          <a:r>
            <a:rPr lang="cs-CZ" sz="2500" kern="1200" dirty="0" smtClean="0"/>
            <a:t/>
          </a:r>
          <a:br>
            <a:rPr lang="cs-CZ" sz="2500" kern="1200" dirty="0" smtClean="0"/>
          </a:br>
          <a:r>
            <a:rPr lang="cs-CZ" sz="2500" kern="1200" dirty="0" smtClean="0"/>
            <a:t>(nelze se vracet,</a:t>
          </a:r>
          <a:br>
            <a:rPr lang="cs-CZ" sz="2500" kern="1200" dirty="0" smtClean="0"/>
          </a:br>
          <a:r>
            <a:rPr lang="cs-CZ" sz="2500" kern="1200" dirty="0" smtClean="0"/>
            <a:t>příliš dlouhý proces,</a:t>
          </a:r>
          <a:br>
            <a:rPr lang="cs-CZ" sz="2500" kern="1200" dirty="0" smtClean="0"/>
          </a:br>
          <a:r>
            <a:rPr lang="cs-CZ" sz="2500" kern="1200" dirty="0" smtClean="0"/>
            <a:t>výsledek jiný, než byl očekáván)</a:t>
          </a:r>
          <a:endParaRPr lang="cs-CZ" sz="2500" kern="1200" dirty="0"/>
        </a:p>
      </dsp:txBody>
      <dsp:txXfrm>
        <a:off x="85855" y="703449"/>
        <a:ext cx="3261150" cy="2707900"/>
      </dsp:txXfrm>
    </dsp:sp>
    <dsp:sp modelId="{414F4DB3-FCEF-494E-B29F-3C8C307C9693}">
      <dsp:nvSpPr>
        <dsp:cNvPr id="0" name=""/>
        <dsp:cNvSpPr/>
      </dsp:nvSpPr>
      <dsp:spPr>
        <a:xfrm>
          <a:off x="3774217" y="1632124"/>
          <a:ext cx="727084" cy="8505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>
        <a:off x="3774217" y="1802234"/>
        <a:ext cx="508959" cy="510331"/>
      </dsp:txXfrm>
    </dsp:sp>
    <dsp:sp modelId="{5BA9DAC3-522A-4A9A-BCA3-E0D8B13D11FD}">
      <dsp:nvSpPr>
        <dsp:cNvPr id="0" name=""/>
        <dsp:cNvSpPr/>
      </dsp:nvSpPr>
      <dsp:spPr>
        <a:xfrm>
          <a:off x="4803110" y="619202"/>
          <a:ext cx="3429644" cy="287639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Iterační vývoj</a:t>
          </a:r>
          <a:br>
            <a:rPr lang="cs-CZ" sz="2500" kern="1200" dirty="0" smtClean="0"/>
          </a:br>
          <a:endParaRPr lang="cs-CZ" sz="2500" kern="1200" dirty="0"/>
        </a:p>
      </dsp:txBody>
      <dsp:txXfrm>
        <a:off x="4887357" y="703449"/>
        <a:ext cx="3261150" cy="27079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B75CD-5E9E-4514-8CC8-18A55E371DDE}">
      <dsp:nvSpPr>
        <dsp:cNvPr id="0" name=""/>
        <dsp:cNvSpPr/>
      </dsp:nvSpPr>
      <dsp:spPr>
        <a:xfrm>
          <a:off x="577864" y="0"/>
          <a:ext cx="6549127" cy="2016224"/>
        </a:xfrm>
        <a:prstGeom prst="rightArrow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A602A-11A1-41F8-AB31-51CB1558D504}">
      <dsp:nvSpPr>
        <dsp:cNvPr id="0" name=""/>
        <dsp:cNvSpPr/>
      </dsp:nvSpPr>
      <dsp:spPr>
        <a:xfrm>
          <a:off x="3856" y="604867"/>
          <a:ext cx="1854733" cy="80648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Analýza požadavků</a:t>
          </a:r>
          <a:endParaRPr lang="cs-CZ" sz="2000" kern="1200" dirty="0"/>
        </a:p>
      </dsp:txBody>
      <dsp:txXfrm>
        <a:off x="43226" y="644237"/>
        <a:ext cx="1775993" cy="727749"/>
      </dsp:txXfrm>
    </dsp:sp>
    <dsp:sp modelId="{17214187-3B40-4A8E-8017-D781A995B988}">
      <dsp:nvSpPr>
        <dsp:cNvPr id="0" name=""/>
        <dsp:cNvSpPr/>
      </dsp:nvSpPr>
      <dsp:spPr>
        <a:xfrm>
          <a:off x="1951326" y="604867"/>
          <a:ext cx="1854733" cy="806489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Návrh úkolů</a:t>
          </a:r>
          <a:endParaRPr lang="cs-CZ" sz="2000" kern="1200" dirty="0"/>
        </a:p>
      </dsp:txBody>
      <dsp:txXfrm>
        <a:off x="1990696" y="644237"/>
        <a:ext cx="1775993" cy="727749"/>
      </dsp:txXfrm>
    </dsp:sp>
    <dsp:sp modelId="{08AD97A7-0A24-44E7-BEA2-D8E6E5862A50}">
      <dsp:nvSpPr>
        <dsp:cNvPr id="0" name=""/>
        <dsp:cNvSpPr/>
      </dsp:nvSpPr>
      <dsp:spPr>
        <a:xfrm>
          <a:off x="3904306" y="594108"/>
          <a:ext cx="1854733" cy="806489"/>
        </a:xfrm>
        <a:prstGeom prst="roundRect">
          <a:avLst/>
        </a:prstGeom>
        <a:solidFill>
          <a:schemeClr val="accent3">
            <a:lumMod val="6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Programování</a:t>
          </a:r>
          <a:endParaRPr lang="cs-CZ" sz="2000" kern="1200" dirty="0"/>
        </a:p>
      </dsp:txBody>
      <dsp:txXfrm>
        <a:off x="3943676" y="633478"/>
        <a:ext cx="1775993" cy="727749"/>
      </dsp:txXfrm>
    </dsp:sp>
    <dsp:sp modelId="{C1DE0F6D-C6A2-4B28-93F6-98A2CEAFD1AA}">
      <dsp:nvSpPr>
        <dsp:cNvPr id="0" name=""/>
        <dsp:cNvSpPr/>
      </dsp:nvSpPr>
      <dsp:spPr>
        <a:xfrm>
          <a:off x="5838449" y="594108"/>
          <a:ext cx="1854733" cy="80648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Ověřování</a:t>
          </a:r>
          <a:endParaRPr lang="cs-CZ" sz="2000" kern="1200" dirty="0"/>
        </a:p>
      </dsp:txBody>
      <dsp:txXfrm>
        <a:off x="5877819" y="633478"/>
        <a:ext cx="1775993" cy="7277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69D8E-2B58-40EF-8BD8-81DC1FC60CC2}">
      <dsp:nvSpPr>
        <dsp:cNvPr id="0" name=""/>
        <dsp:cNvSpPr/>
      </dsp:nvSpPr>
      <dsp:spPr>
        <a:xfrm>
          <a:off x="2483127" y="0"/>
          <a:ext cx="3429644" cy="134085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baseline="0" dirty="0" smtClean="0">
              <a:solidFill>
                <a:schemeClr val="tx1"/>
              </a:solidFill>
            </a:rPr>
            <a:t>Výsledek každé iterace</a:t>
          </a:r>
          <a:endParaRPr lang="cs-CZ" sz="2600" kern="1200" baseline="0" dirty="0">
            <a:solidFill>
              <a:schemeClr val="tx1"/>
            </a:solidFill>
          </a:endParaRPr>
        </a:p>
      </dsp:txBody>
      <dsp:txXfrm>
        <a:off x="2522399" y="39272"/>
        <a:ext cx="3351100" cy="1262309"/>
      </dsp:txXfrm>
    </dsp:sp>
    <dsp:sp modelId="{7177FA72-CA2F-4673-BEB7-28B497B416B3}">
      <dsp:nvSpPr>
        <dsp:cNvPr id="0" name=""/>
        <dsp:cNvSpPr/>
      </dsp:nvSpPr>
      <dsp:spPr>
        <a:xfrm rot="5394862">
          <a:off x="3905436" y="1437651"/>
          <a:ext cx="610032" cy="8505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 dirty="0"/>
        </a:p>
      </dsp:txBody>
      <dsp:txXfrm>
        <a:off x="3996804" y="1516256"/>
        <a:ext cx="427022" cy="510331"/>
      </dsp:txXfrm>
    </dsp:sp>
    <dsp:sp modelId="{25655322-9E8D-490D-8F0A-19F796F7D6C9}">
      <dsp:nvSpPr>
        <dsp:cNvPr id="0" name=""/>
        <dsp:cNvSpPr/>
      </dsp:nvSpPr>
      <dsp:spPr>
        <a:xfrm>
          <a:off x="2555115" y="2491404"/>
          <a:ext cx="3429644" cy="148170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baseline="0" dirty="0" smtClean="0">
              <a:solidFill>
                <a:schemeClr val="tx1"/>
              </a:solidFill>
            </a:rPr>
            <a:t>Funkční vývojová verze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baseline="0" dirty="0" smtClean="0">
              <a:solidFill>
                <a:schemeClr val="tx1"/>
              </a:solidFill>
            </a:rPr>
            <a:t>(určená k ověřování)</a:t>
          </a:r>
          <a:endParaRPr lang="cs-CZ" sz="2600" kern="1200" baseline="0" dirty="0">
            <a:solidFill>
              <a:schemeClr val="tx1"/>
            </a:solidFill>
          </a:endParaRPr>
        </a:p>
      </dsp:txBody>
      <dsp:txXfrm>
        <a:off x="2598513" y="2534802"/>
        <a:ext cx="3342848" cy="13949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176E5-EF37-448B-96D2-0CA3158EC9EB}">
      <dsp:nvSpPr>
        <dsp:cNvPr id="0" name=""/>
        <dsp:cNvSpPr/>
      </dsp:nvSpPr>
      <dsp:spPr>
        <a:xfrm>
          <a:off x="1283476" y="1804"/>
          <a:ext cx="2923179" cy="685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Požadavek</a:t>
          </a:r>
          <a:endParaRPr lang="cs-CZ" sz="4000" kern="1200" dirty="0"/>
        </a:p>
      </dsp:txBody>
      <dsp:txXfrm>
        <a:off x="1303545" y="21873"/>
        <a:ext cx="2883041" cy="645060"/>
      </dsp:txXfrm>
    </dsp:sp>
    <dsp:sp modelId="{D2F70937-8CF8-4D85-8287-98062FFBF7F2}">
      <dsp:nvSpPr>
        <dsp:cNvPr id="0" name=""/>
        <dsp:cNvSpPr/>
      </dsp:nvSpPr>
      <dsp:spPr>
        <a:xfrm>
          <a:off x="1575794" y="687003"/>
          <a:ext cx="292317" cy="513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898"/>
              </a:lnTo>
              <a:lnTo>
                <a:pt x="292317" y="5138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3A97A-AC44-4A70-80A2-E0B12943AF72}">
      <dsp:nvSpPr>
        <dsp:cNvPr id="0" name=""/>
        <dsp:cNvSpPr/>
      </dsp:nvSpPr>
      <dsp:spPr>
        <a:xfrm>
          <a:off x="1868112" y="858302"/>
          <a:ext cx="5164181" cy="685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Úkol 1</a:t>
          </a:r>
          <a:endParaRPr lang="cs-CZ" sz="4000" kern="1200" dirty="0"/>
        </a:p>
      </dsp:txBody>
      <dsp:txXfrm>
        <a:off x="1888181" y="878371"/>
        <a:ext cx="5124043" cy="645060"/>
      </dsp:txXfrm>
    </dsp:sp>
    <dsp:sp modelId="{B5340D65-DA92-48E0-A376-2EC86F4146E7}">
      <dsp:nvSpPr>
        <dsp:cNvPr id="0" name=""/>
        <dsp:cNvSpPr/>
      </dsp:nvSpPr>
      <dsp:spPr>
        <a:xfrm>
          <a:off x="1575794" y="687003"/>
          <a:ext cx="292317" cy="1370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396"/>
              </a:lnTo>
              <a:lnTo>
                <a:pt x="292317" y="13703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32A1F-3504-495B-BC2D-42F2E51FE387}">
      <dsp:nvSpPr>
        <dsp:cNvPr id="0" name=""/>
        <dsp:cNvSpPr/>
      </dsp:nvSpPr>
      <dsp:spPr>
        <a:xfrm>
          <a:off x="1868112" y="1714800"/>
          <a:ext cx="5138845" cy="685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Úkol 2</a:t>
          </a:r>
          <a:endParaRPr lang="cs-CZ" sz="4000" kern="1200" dirty="0"/>
        </a:p>
      </dsp:txBody>
      <dsp:txXfrm>
        <a:off x="1888181" y="1734869"/>
        <a:ext cx="5098707" cy="645060"/>
      </dsp:txXfrm>
    </dsp:sp>
    <dsp:sp modelId="{A1A586B3-8ACF-4B1A-8746-30004F0701C0}">
      <dsp:nvSpPr>
        <dsp:cNvPr id="0" name=""/>
        <dsp:cNvSpPr/>
      </dsp:nvSpPr>
      <dsp:spPr>
        <a:xfrm>
          <a:off x="1575794" y="687003"/>
          <a:ext cx="292317" cy="2226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894"/>
              </a:lnTo>
              <a:lnTo>
                <a:pt x="292317" y="22268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FADAF-37BF-4B6E-9A8D-85E72A48AD33}">
      <dsp:nvSpPr>
        <dsp:cNvPr id="0" name=""/>
        <dsp:cNvSpPr/>
      </dsp:nvSpPr>
      <dsp:spPr>
        <a:xfrm>
          <a:off x="1868112" y="2571298"/>
          <a:ext cx="5138845" cy="685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Úkol 3</a:t>
          </a:r>
          <a:endParaRPr lang="cs-CZ" sz="4000" kern="1200" dirty="0"/>
        </a:p>
      </dsp:txBody>
      <dsp:txXfrm>
        <a:off x="1888181" y="2591367"/>
        <a:ext cx="5098707" cy="645060"/>
      </dsp:txXfrm>
    </dsp:sp>
    <dsp:sp modelId="{B18E15C5-29D4-4BFA-B143-8562A4A9A0D9}">
      <dsp:nvSpPr>
        <dsp:cNvPr id="0" name=""/>
        <dsp:cNvSpPr/>
      </dsp:nvSpPr>
      <dsp:spPr>
        <a:xfrm>
          <a:off x="1575794" y="687003"/>
          <a:ext cx="292317" cy="3083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3392"/>
              </a:lnTo>
              <a:lnTo>
                <a:pt x="292317" y="3083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67E6A-BE94-4FDE-AA95-A267F778628B}">
      <dsp:nvSpPr>
        <dsp:cNvPr id="0" name=""/>
        <dsp:cNvSpPr/>
      </dsp:nvSpPr>
      <dsp:spPr>
        <a:xfrm>
          <a:off x="1868112" y="3427796"/>
          <a:ext cx="5138845" cy="685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Úkol ..</a:t>
          </a:r>
          <a:endParaRPr lang="cs-CZ" sz="4000" kern="1200" dirty="0"/>
        </a:p>
      </dsp:txBody>
      <dsp:txXfrm>
        <a:off x="1888181" y="3447865"/>
        <a:ext cx="5098707" cy="6450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6E6DC-F8AE-4E0F-895A-2AC988BD3550}">
      <dsp:nvSpPr>
        <dsp:cNvPr id="0" name=""/>
        <dsp:cNvSpPr/>
      </dsp:nvSpPr>
      <dsp:spPr>
        <a:xfrm>
          <a:off x="283445" y="0"/>
          <a:ext cx="3212376" cy="2419399"/>
        </a:xfrm>
        <a:prstGeom prst="rightArrow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49973-4F8E-4F85-BBA5-639246DFC6CF}">
      <dsp:nvSpPr>
        <dsp:cNvPr id="0" name=""/>
        <dsp:cNvSpPr/>
      </dsp:nvSpPr>
      <dsp:spPr>
        <a:xfrm>
          <a:off x="369" y="725819"/>
          <a:ext cx="818410" cy="96775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Úkol</a:t>
          </a:r>
          <a:endParaRPr lang="cs-CZ" sz="1800" kern="1200" dirty="0"/>
        </a:p>
      </dsp:txBody>
      <dsp:txXfrm>
        <a:off x="40320" y="765770"/>
        <a:ext cx="738508" cy="887857"/>
      </dsp:txXfrm>
    </dsp:sp>
    <dsp:sp modelId="{5BDA3B2B-77DA-420A-838F-05706510603E}">
      <dsp:nvSpPr>
        <dsp:cNvPr id="0" name=""/>
        <dsp:cNvSpPr/>
      </dsp:nvSpPr>
      <dsp:spPr>
        <a:xfrm>
          <a:off x="859700" y="725819"/>
          <a:ext cx="818410" cy="96775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Úkol</a:t>
          </a:r>
          <a:endParaRPr lang="cs-CZ" sz="1800" kern="1200" dirty="0"/>
        </a:p>
      </dsp:txBody>
      <dsp:txXfrm>
        <a:off x="899651" y="765770"/>
        <a:ext cx="738508" cy="887857"/>
      </dsp:txXfrm>
    </dsp:sp>
    <dsp:sp modelId="{D5D36548-1BD2-45AC-A4D6-A8E8DD2560A0}">
      <dsp:nvSpPr>
        <dsp:cNvPr id="0" name=""/>
        <dsp:cNvSpPr/>
      </dsp:nvSpPr>
      <dsp:spPr>
        <a:xfrm>
          <a:off x="1719031" y="725819"/>
          <a:ext cx="818410" cy="96775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Úkol</a:t>
          </a:r>
          <a:endParaRPr lang="cs-CZ" sz="1800" kern="1200" dirty="0"/>
        </a:p>
      </dsp:txBody>
      <dsp:txXfrm>
        <a:off x="1758982" y="765770"/>
        <a:ext cx="738508" cy="887857"/>
      </dsp:txXfrm>
    </dsp:sp>
    <dsp:sp modelId="{E22F6F29-9E86-41FB-9EF6-DC2A8622D500}">
      <dsp:nvSpPr>
        <dsp:cNvPr id="0" name=""/>
        <dsp:cNvSpPr/>
      </dsp:nvSpPr>
      <dsp:spPr>
        <a:xfrm>
          <a:off x="2578362" y="547190"/>
          <a:ext cx="1200534" cy="1325017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Vývojová verze</a:t>
          </a:r>
          <a:endParaRPr lang="cs-CZ" sz="1800" kern="1200" dirty="0"/>
        </a:p>
      </dsp:txBody>
      <dsp:txXfrm>
        <a:off x="2636967" y="605795"/>
        <a:ext cx="1083324" cy="12078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6E6DC-F8AE-4E0F-895A-2AC988BD3550}">
      <dsp:nvSpPr>
        <dsp:cNvPr id="0" name=""/>
        <dsp:cNvSpPr/>
      </dsp:nvSpPr>
      <dsp:spPr>
        <a:xfrm>
          <a:off x="283445" y="0"/>
          <a:ext cx="3212376" cy="2419399"/>
        </a:xfrm>
        <a:prstGeom prst="rightArrow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132B4-7E70-4FEB-B6D4-B1115C096B69}">
      <dsp:nvSpPr>
        <dsp:cNvPr id="0" name=""/>
        <dsp:cNvSpPr/>
      </dsp:nvSpPr>
      <dsp:spPr>
        <a:xfrm>
          <a:off x="2071" y="725819"/>
          <a:ext cx="666169" cy="96775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Úkol</a:t>
          </a:r>
          <a:endParaRPr lang="cs-CZ" sz="1500" kern="1200" dirty="0"/>
        </a:p>
      </dsp:txBody>
      <dsp:txXfrm>
        <a:off x="34591" y="758339"/>
        <a:ext cx="601129" cy="902719"/>
      </dsp:txXfrm>
    </dsp:sp>
    <dsp:sp modelId="{F6949973-4F8E-4F85-BBA5-639246DFC6CF}">
      <dsp:nvSpPr>
        <dsp:cNvPr id="0" name=""/>
        <dsp:cNvSpPr/>
      </dsp:nvSpPr>
      <dsp:spPr>
        <a:xfrm>
          <a:off x="701549" y="725819"/>
          <a:ext cx="666169" cy="96775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Úkol</a:t>
          </a:r>
          <a:endParaRPr lang="cs-CZ" sz="1500" kern="1200" dirty="0"/>
        </a:p>
      </dsp:txBody>
      <dsp:txXfrm>
        <a:off x="734069" y="758339"/>
        <a:ext cx="601129" cy="902719"/>
      </dsp:txXfrm>
    </dsp:sp>
    <dsp:sp modelId="{5BDA3B2B-77DA-420A-838F-05706510603E}">
      <dsp:nvSpPr>
        <dsp:cNvPr id="0" name=""/>
        <dsp:cNvSpPr/>
      </dsp:nvSpPr>
      <dsp:spPr>
        <a:xfrm>
          <a:off x="1401028" y="725819"/>
          <a:ext cx="666169" cy="96775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Úkol</a:t>
          </a:r>
          <a:endParaRPr lang="cs-CZ" sz="1500" kern="1200" dirty="0"/>
        </a:p>
      </dsp:txBody>
      <dsp:txXfrm>
        <a:off x="1433548" y="758339"/>
        <a:ext cx="601129" cy="902719"/>
      </dsp:txXfrm>
    </dsp:sp>
    <dsp:sp modelId="{D5D36548-1BD2-45AC-A4D6-A8E8DD2560A0}">
      <dsp:nvSpPr>
        <dsp:cNvPr id="0" name=""/>
        <dsp:cNvSpPr/>
      </dsp:nvSpPr>
      <dsp:spPr>
        <a:xfrm>
          <a:off x="2100506" y="725819"/>
          <a:ext cx="666169" cy="96775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Úkol</a:t>
          </a:r>
          <a:endParaRPr lang="cs-CZ" sz="1500" kern="1200" dirty="0"/>
        </a:p>
      </dsp:txBody>
      <dsp:txXfrm>
        <a:off x="2133026" y="758339"/>
        <a:ext cx="601129" cy="902719"/>
      </dsp:txXfrm>
    </dsp:sp>
    <dsp:sp modelId="{E22F6F29-9E86-41FB-9EF6-DC2A8622D500}">
      <dsp:nvSpPr>
        <dsp:cNvPr id="0" name=""/>
        <dsp:cNvSpPr/>
      </dsp:nvSpPr>
      <dsp:spPr>
        <a:xfrm>
          <a:off x="2799984" y="547190"/>
          <a:ext cx="977210" cy="1325017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Vývojová verze</a:t>
          </a:r>
          <a:endParaRPr lang="cs-CZ" sz="1500" kern="1200" dirty="0"/>
        </a:p>
      </dsp:txBody>
      <dsp:txXfrm>
        <a:off x="2847687" y="594893"/>
        <a:ext cx="881804" cy="1229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D96B3-DA30-4159-BC95-B61AF70BEA4A}" type="datetimeFigureOut">
              <a:rPr lang="cs-CZ" smtClean="0"/>
              <a:pPr/>
              <a:t>5.8.2014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4EF25-50F8-4187-83B4-78305C4786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52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486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943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0886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7392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520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729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739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9702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969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539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70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309CBD-7494-4ECF-A8BE-8CA31300140F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85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045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051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1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778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143921-BDBA-4A05-8728-0F0D924D16A7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07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309CBD-7494-4ECF-A8BE-8CA31300140F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066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16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E67A62-511E-4A3A-AFA9-D5F3B5905ECE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87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27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9BDAA-0EED-407D-A9E8-B9393FEF62A5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642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27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9BDAA-0EED-407D-A9E8-B9393FEF62A5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22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37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22D173-0501-47A8-BE18-F88938A0C29A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85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778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6CCD04-DBF2-4F8D-AA98-AE0048CF0A17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6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7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>
              <a:latin typeface="Arial" charset="0"/>
            </a:endParaRPr>
          </a:p>
        </p:txBody>
      </p:sp>
      <p:pic>
        <p:nvPicPr>
          <p:cNvPr id="65562" name="Picture 26" descr="titl 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17775" y="2565400"/>
            <a:ext cx="5688013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12" y="6309321"/>
            <a:ext cx="1445624" cy="371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5838DB-F5E9-4D3F-A577-1084A1FCFF6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32939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999CD2-E1D1-4D68-B39D-C6B6CD86D2C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42603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3D8340-BA82-4313-9C4F-7540E7CC299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4576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F3EDC2-9B30-4ED2-AAA0-7AA0A8003F9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40973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243386-710B-4417-B4EF-D8B88035A1F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88178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2676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2676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D3CBF4-1BB0-4150-8135-443BE1A68C7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06809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782085-E91C-452D-B8B9-16C498B38DB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27910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D9AA80-857F-439B-B8E9-6A1465CBDBC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85432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7CC524-E6C0-4296-AE31-1EE37555FA1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80401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14FCA2-EE51-4D5D-BC99-AD8D7666A7A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810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AB69AF-7C5F-4C08-9154-E34979BDA55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14172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53A209-F00B-4E48-838E-735C2C8F74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5081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E17263-833F-457A-8049-2D40D24364C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04323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D48C7B-5D53-4E14-B923-5E59107F7A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789531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E1CB4B-57B7-4BB3-B133-8C05819B835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23530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2B0ECB-8260-4079-9197-3BD9F2F4F4B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251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16922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16922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BCD12B-A609-4A9B-93A5-2176BCB0CB6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7898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fy, tabulky, 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305800" cy="4724400"/>
          </a:xfrm>
        </p:spPr>
        <p:txBody>
          <a:bodyPr/>
          <a:lstStyle>
            <a:lvl2pPr marL="396000" indent="0">
              <a:buNone/>
              <a:defRPr/>
            </a:lvl2pPr>
            <a:lvl3pPr marL="7560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1" y="141288"/>
            <a:ext cx="8610600" cy="620712"/>
          </a:xfrm>
        </p:spPr>
        <p:txBody>
          <a:bodyPr/>
          <a:lstStyle>
            <a:lvl1pPr>
              <a:defRPr sz="30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207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91395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9450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385CC1-DFA0-4218-B3E3-F9ED86A2720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3E8E59-9E4F-4E83-A58E-BE7FD44082F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50190A-2555-4CF4-BA8E-BE2E43E6C79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E9F842-69F4-4165-B40A-96E49B90381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BCD3B3-9590-414B-807B-18A6F053C8A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340893"/>
            <a:ext cx="1319480" cy="338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FD295F-3287-4960-9D89-31FBE914485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D216A5-81EE-453F-B504-BAE4D0D6050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70A98D-E446-4C49-8901-28E766BC474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D99944-11D5-48F3-A80D-29D8F7E9780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3C2D30-E422-4FC1-9093-D28C3468977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8AF251-1B21-4D72-A66A-EC7CE6D9B6F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FAAE59-1523-4877-8B05-16004309CAC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6F8383-8961-4F59-8CF1-480D96ACE5F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9981E2-0C1C-4181-821B-74F9597F2D1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7D3180-FF0F-4321-8F31-9817592B7B1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9B2D1F-3756-441B-A683-2E4DBAEEA73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DAFD62-A651-41BF-9C94-2C856F8F530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C7C264-DB87-4233-BB8D-422B341B9EF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C1CA5C-1956-43DD-A526-AE898EDD75A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F660FE-B5A1-445D-B5BD-60C395AFBCB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B03972-7CDD-4A52-A49D-E2E60EDED91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38CD1D-4AB7-40BC-A1CC-409AF714C02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>
              <a:latin typeface="Arial" charset="0"/>
            </a:endParaRPr>
          </a:p>
        </p:txBody>
      </p:sp>
      <p:pic>
        <p:nvPicPr>
          <p:cNvPr id="222211" name="Picture 3" descr="titl 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7775" y="2728913"/>
            <a:ext cx="5688013" cy="2157412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6B6F270-BDFF-4674-93F4-42DA9E0448CE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222218" name="Picture 10" descr="OPVK_MU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925" y="5248275"/>
            <a:ext cx="4205288" cy="8016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6800B5-6F0E-42F4-B9A1-6CB9F065340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92E792-A589-4A62-8FA9-14B0965F8F1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0AADF9-F60B-4DD0-85A3-CEFE3D9575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F4BAEF-0B69-420F-B7FB-A461348D4CC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5A5C56-D76E-4210-A713-2FD1E5F594E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0DFF25-4010-40D8-8B6D-EECEA6B8C0F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F501CE-B2A9-4C4A-B62A-54C7B54FE36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AE82D3-376B-4739-B6DA-13DFA331148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C748BC-BE79-467B-B31C-6DDE666A21E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2676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2676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1CF230-1020-4794-B945-E1094B79F4A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6BE563-D7DC-4FDD-AAB9-B8801D94D07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636084-A609-44C5-BB91-AAB645D6449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4EEC32-EE06-4A20-B6FA-C61461204BE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B46F98-3125-486E-BF6D-83C629DDF19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C2D5FB-FAE4-4DBE-A236-30215BA267A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EA58FC-0D4B-4B1D-8652-75D8CCA4E8E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FC54D-8BF4-4639-937F-E22E3FBB510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9E4092-9819-48AE-9D15-88A54F55AAE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989202-3FC9-4CEB-B3AE-2A9B4D43521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10F571-66BD-47CE-A6EB-F19569A5A58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16922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16922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401881-0555-47F0-BDE9-6D5C1BEA547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7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>
              <a:latin typeface="Arial" charset="0"/>
            </a:endParaRPr>
          </a:p>
        </p:txBody>
      </p:sp>
      <p:pic>
        <p:nvPicPr>
          <p:cNvPr id="65562" name="Picture 26" descr="titl 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17775" y="2565400"/>
            <a:ext cx="5688013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smtClean="0"/>
              <a:t>Kliknutím lze upravit styl.</a:t>
            </a:r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12" y="6309321"/>
            <a:ext cx="1445624" cy="3713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340893"/>
            <a:ext cx="1319480" cy="33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541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5584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4194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542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6922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9480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9651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2787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4423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82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fy, tabulky, 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305800" cy="4724400"/>
          </a:xfrm>
        </p:spPr>
        <p:txBody>
          <a:bodyPr/>
          <a:lstStyle>
            <a:lvl2pPr marL="396000" indent="0">
              <a:buNone/>
              <a:defRPr/>
            </a:lvl2pPr>
            <a:lvl3pPr marL="7560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1" y="141288"/>
            <a:ext cx="8610600" cy="620712"/>
          </a:xfrm>
        </p:spPr>
        <p:txBody>
          <a:bodyPr/>
          <a:lstStyle>
            <a:lvl1pPr>
              <a:defRPr sz="30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207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913951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9450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A80C45-704D-43FB-9CF6-5E85D8A67A1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41755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A909EE-A61B-449E-BFD3-AA0079FD66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72846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FC1E34-84A6-4EC0-8FFD-79EA96A002A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92451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3039D8-BD12-4AC9-9DFE-CC2A0693483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35938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930F74-49B1-46ED-AA5F-CF5E9C11FBE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80811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D648E6-EBED-406A-8B27-BA24D246B21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14138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035E1E-99D8-4265-84DD-1A435E90017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033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7AD650-2139-4ED7-BE83-60A1C0BD522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37445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0BC061-2282-46E6-99A1-FE0CF481C64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55142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048405-5E88-4C23-939D-700011B1CDC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05803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E909E7-AA10-4AC0-AC36-F0EBE78C898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17103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C510D7-B048-4E52-B034-FB96BD77FD4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88735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E12A31-046A-41DE-82F2-538D61ED1C7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99642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B6E0B8-B60F-4CD0-9C4F-D909B34C0CD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4883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C5CAF5-A885-4A0C-9FB4-DE68956890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35244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B7AD4E-4C7F-4A3D-B61F-2C3444610EB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05081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140EC7-C7DF-4BB0-BB93-C309D6E89E6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25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186793-5E78-45C0-9130-D46EF23DE1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7668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CF1507-2F54-4938-969B-38ECBE8B5AF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13036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A86C92-2CFC-4924-8E96-659769F2AE0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3706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ADCC51-AB08-4D1A-89CD-27599C64E3E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4800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76EA51-B3FA-41FA-8D55-F8E88CB3590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26016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>
              <a:latin typeface="Arial" charset="0"/>
            </a:endParaRPr>
          </a:p>
        </p:txBody>
      </p:sp>
      <p:pic>
        <p:nvPicPr>
          <p:cNvPr id="222211" name="Picture 3" descr="titl 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7775" y="2728913"/>
            <a:ext cx="5688013" cy="2157412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smtClean="0"/>
              <a:t>Kliknutím lze upravit styl.</a:t>
            </a:r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6E014B8-5E5C-48FB-8E91-A30E4C3EB31F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222218" name="Picture 10" descr="OPVK_MU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5248275"/>
            <a:ext cx="4205288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0CB7F1-1480-4077-9F3A-16F33281EDD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18660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095B68-3E3E-4618-9A01-918E0A50508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11343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6B68CC-F82F-4427-ADB7-E5678EC3DEC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70652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10783B-4DED-4EED-A810-44BD4EA91B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00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image" Target="../media/image6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6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2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64537" name="Picture 25" descr="zahlavi CZ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213" r:id="rId12"/>
    <p:sldLayoutId id="2147484214" r:id="rId13"/>
    <p:sldLayoutId id="2147484215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23235" name="Picture 3" descr="zahlavi CZ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0CB8AFE4-93AA-4BAD-81C9-E2C15AB1915F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223243" name="Picture 11" descr="OPVK_MU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286125"/>
            <a:ext cx="8002588" cy="15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08556" name="Picture 12" descr="zahlavi 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1085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E714CB87-9759-4B06-814C-12191D526BD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10602" name="Picture 10" descr="zahlavi 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1105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82620A26-B88B-403F-A6D2-4BF3686E9E07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221187" name="Picture 3" descr="zahlavi 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DFB39826-9E14-47C6-8C45-B99A1690FBE3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221200" name="Picture 16" descr="OPVK_MU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7225" y="4643438"/>
            <a:ext cx="5926138" cy="11303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223235" name="Picture 3" descr="zahlavi 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2232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ED98B6AE-DF72-4E8B-848E-85E76B25DAE6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223243" name="Picture 11" descr="OPVK_MU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1025" y="3286125"/>
            <a:ext cx="8002588" cy="1525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64537" name="Picture 25" descr="zahlavi CZ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  <p:sldLayoutId id="2147484228" r:id="rId12"/>
    <p:sldLayoutId id="2147484229" r:id="rId13"/>
    <p:sldLayoutId id="2147484230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08556" name="Picture 12" descr="zahlavi CZ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A0EABC04-5132-4517-B938-D5BFF8889A5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10602" name="Picture 10" descr="zahlavi CZ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6A48CDD0-FE14-47B7-A8D8-985B1933C78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21187" name="Picture 3" descr="zahlavi CZ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cs-CZ" altLang="cs-CZ"/>
              <a:t>Název prezentace v zápatí</a:t>
            </a: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DA0DF3E5-5F2C-4A61-B539-7ED9B51D1918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221200" name="Picture 16" descr="OPVK_MU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643438"/>
            <a:ext cx="5926138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60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marda@vema.cz" TargetMode="External"/><Relationship Id="rId2" Type="http://schemas.openxmlformats.org/officeDocument/2006/relationships/hyperlink" Target="http://www.vema.cz/" TargetMode="External"/><Relationship Id="rId1" Type="http://schemas.openxmlformats.org/officeDocument/2006/relationships/slideLayout" Target="../slideLayouts/slideLayout60.xml"/><Relationship Id="rId4" Type="http://schemas.openxmlformats.org/officeDocument/2006/relationships/hyperlink" Target="http://twitter.com/jsmarda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0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0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0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dirty="0" smtClean="0"/>
              <a:t>Proces </a:t>
            </a:r>
            <a:r>
              <a:rPr lang="cs-CZ" dirty="0"/>
              <a:t>vývoje </a:t>
            </a:r>
            <a:r>
              <a:rPr lang="cs-CZ" dirty="0" smtClean="0"/>
              <a:t>HRIS </a:t>
            </a:r>
            <a:r>
              <a:rPr lang="cs-CZ" dirty="0" err="1" smtClean="0"/>
              <a:t>Vema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Human</a:t>
            </a:r>
            <a:r>
              <a:rPr lang="cs-CZ" sz="2000" dirty="0" smtClean="0"/>
              <a:t> </a:t>
            </a:r>
            <a:r>
              <a:rPr lang="cs-CZ" sz="2000" dirty="0" err="1" smtClean="0"/>
              <a:t>Resources</a:t>
            </a:r>
            <a:r>
              <a:rPr lang="cs-CZ" sz="2000" dirty="0" smtClean="0"/>
              <a:t> </a:t>
            </a:r>
            <a:r>
              <a:rPr lang="cs-CZ" sz="2000" dirty="0" err="1" smtClean="0"/>
              <a:t>Information</a:t>
            </a:r>
            <a:r>
              <a:rPr lang="cs-CZ" sz="2000" dirty="0" smtClean="0"/>
              <a:t> </a:t>
            </a:r>
            <a:r>
              <a:rPr lang="cs-CZ" sz="2000" dirty="0" err="1" smtClean="0"/>
              <a:t>System</a:t>
            </a:r>
            <a:r>
              <a:rPr lang="cs-CZ" sz="2000" dirty="0" smtClean="0"/>
              <a:t>)</a:t>
            </a:r>
            <a:br>
              <a:rPr lang="cs-CZ" sz="2000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2400" dirty="0" smtClean="0"/>
              <a:t>Jaroslav Šmarda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653136"/>
            <a:ext cx="6776981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720725" y="765076"/>
            <a:ext cx="7827963" cy="647700"/>
          </a:xfrm>
        </p:spPr>
        <p:txBody>
          <a:bodyPr/>
          <a:lstStyle/>
          <a:p>
            <a:pPr eaLnBrk="1" hangingPunct="1"/>
            <a:r>
              <a:rPr lang="cs-CZ" sz="3200" dirty="0" smtClean="0"/>
              <a:t>Rozhraní pro odborné referenty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54" y="1556792"/>
            <a:ext cx="8045086" cy="4836629"/>
          </a:xfrm>
          <a:prstGeom prst="rect">
            <a:avLst/>
          </a:prstGeom>
          <a:effectLst>
            <a:glow rad="254000">
              <a:schemeClr val="tx2">
                <a:lumMod val="60000"/>
                <a:lumOff val="40000"/>
                <a:alpha val="3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7442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67072" y="764704"/>
            <a:ext cx="8153400" cy="720080"/>
          </a:xfrm>
        </p:spPr>
        <p:txBody>
          <a:bodyPr/>
          <a:lstStyle/>
          <a:p>
            <a:pPr eaLnBrk="1" hangingPunct="1"/>
            <a:r>
              <a:rPr lang="cs-CZ" sz="3200" dirty="0" smtClean="0"/>
              <a:t>Rozhraní pro manažery a zaměstnance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dirty="0" smtClean="0">
                <a:latin typeface="Gill Sans MT" pitchFamily="34" charset="-18"/>
              </a:rPr>
              <a:t>Portál nabízí</a:t>
            </a:r>
          </a:p>
          <a:p>
            <a:pPr lvl="1" eaLnBrk="1" hangingPunct="1"/>
            <a:r>
              <a:rPr lang="cs-CZ" sz="2200" dirty="0" smtClean="0">
                <a:latin typeface="Gill Sans MT" pitchFamily="34" charset="-18"/>
              </a:rPr>
              <a:t>zdroj informací pro každého s ohledem na jeho pozici</a:t>
            </a:r>
          </a:p>
          <a:p>
            <a:pPr lvl="1" eaLnBrk="1" hangingPunct="1"/>
            <a:r>
              <a:rPr lang="cs-CZ" sz="2200" dirty="0" smtClean="0">
                <a:latin typeface="Gill Sans MT" pitchFamily="34" charset="-18"/>
              </a:rPr>
              <a:t>samoobsluhu – správu dat podle kompetence uživatele</a:t>
            </a:r>
          </a:p>
          <a:p>
            <a:pPr lvl="1" eaLnBrk="1" hangingPunct="1"/>
            <a:r>
              <a:rPr lang="cs-CZ" sz="2200" dirty="0" smtClean="0">
                <a:latin typeface="Gill Sans MT" pitchFamily="34" charset="-18"/>
              </a:rPr>
              <a:t>palubní  deska - upozorňování</a:t>
            </a:r>
          </a:p>
          <a:p>
            <a:pPr lvl="1" eaLnBrk="1" hangingPunct="1"/>
            <a:r>
              <a:rPr lang="cs-CZ" sz="2200" dirty="0" smtClean="0">
                <a:latin typeface="Gill Sans MT" pitchFamily="34" charset="-18"/>
              </a:rPr>
              <a:t>pokročilé techniky získávání informací - dolování dat</a:t>
            </a:r>
          </a:p>
          <a:p>
            <a:pPr eaLnBrk="1" hangingPunct="1"/>
            <a:r>
              <a:rPr lang="cs-CZ" sz="2400" dirty="0" smtClean="0">
                <a:latin typeface="Gill Sans MT" pitchFamily="34" charset="-18"/>
              </a:rPr>
              <a:t>Proč portál</a:t>
            </a:r>
          </a:p>
          <a:p>
            <a:pPr lvl="1" eaLnBrk="1" hangingPunct="1"/>
            <a:r>
              <a:rPr lang="cs-CZ" sz="2200" dirty="0" smtClean="0">
                <a:latin typeface="Gill Sans MT" pitchFamily="34" charset="-18"/>
              </a:rPr>
              <a:t>zpřístupnění informací zaměstnancům</a:t>
            </a:r>
          </a:p>
          <a:p>
            <a:pPr lvl="1" eaLnBrk="1" hangingPunct="1"/>
            <a:r>
              <a:rPr lang="cs-CZ" sz="2200" dirty="0" smtClean="0">
                <a:latin typeface="Gill Sans MT" pitchFamily="34" charset="-18"/>
              </a:rPr>
              <a:t>není nutné instalovat ani školit obsluhu - intranet</a:t>
            </a:r>
          </a:p>
          <a:p>
            <a:pPr lvl="1" eaLnBrk="1" hangingPunct="1"/>
            <a:r>
              <a:rPr lang="cs-CZ" sz="2200" dirty="0" smtClean="0">
                <a:latin typeface="Gill Sans MT" pitchFamily="34" charset="-18"/>
              </a:rPr>
              <a:t>personalizace – nabídka funkcí podle role uživatele</a:t>
            </a:r>
          </a:p>
          <a:p>
            <a:pPr lvl="1" eaLnBrk="1" hangingPunct="1"/>
            <a:r>
              <a:rPr lang="cs-CZ" sz="2200" dirty="0" smtClean="0">
                <a:latin typeface="Gill Sans MT" pitchFamily="34" charset="-18"/>
              </a:rPr>
              <a:t>zabezpečení - autentizace při vstupu na portál</a:t>
            </a:r>
          </a:p>
        </p:txBody>
      </p:sp>
    </p:spTree>
    <p:extLst>
      <p:ext uri="{BB962C8B-B14F-4D97-AF65-F5344CB8AC3E}">
        <p14:creationId xmlns:p14="http://schemas.microsoft.com/office/powerpoint/2010/main" val="1546675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980728"/>
            <a:ext cx="7827963" cy="647700"/>
          </a:xfrm>
        </p:spPr>
        <p:txBody>
          <a:bodyPr/>
          <a:lstStyle/>
          <a:p>
            <a:r>
              <a:rPr lang="cs-CZ" sz="3200" dirty="0" smtClean="0"/>
              <a:t>Rozhraní pro manažery a zaměstnance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b="45327"/>
          <a:stretch/>
        </p:blipFill>
        <p:spPr>
          <a:xfrm>
            <a:off x="323528" y="2017713"/>
            <a:ext cx="8544023" cy="2808312"/>
          </a:xfrm>
          <a:prstGeom prst="rect">
            <a:avLst/>
          </a:prstGeom>
          <a:effectLst>
            <a:glow rad="254000">
              <a:schemeClr val="tx2">
                <a:lumMod val="60000"/>
                <a:lumOff val="4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119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908720"/>
            <a:ext cx="7827963" cy="647700"/>
          </a:xfrm>
        </p:spPr>
        <p:txBody>
          <a:bodyPr/>
          <a:lstStyle/>
          <a:p>
            <a:r>
              <a:rPr lang="cs-CZ" sz="3200" dirty="0" smtClean="0"/>
              <a:t>Rozhraní pro manažery a zaměstnance</a:t>
            </a:r>
            <a:endParaRPr lang="cs-CZ" sz="32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700808"/>
            <a:ext cx="8496687" cy="4507632"/>
          </a:xfrm>
          <a:prstGeom prst="rect">
            <a:avLst/>
          </a:prstGeom>
          <a:effectLst>
            <a:glow rad="254000">
              <a:schemeClr val="tx2">
                <a:lumMod val="60000"/>
                <a:lumOff val="4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778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980728"/>
            <a:ext cx="7827963" cy="647700"/>
          </a:xfrm>
        </p:spPr>
        <p:txBody>
          <a:bodyPr/>
          <a:lstStyle/>
          <a:p>
            <a:r>
              <a:rPr lang="cs-CZ" sz="3200" dirty="0"/>
              <a:t>P</a:t>
            </a:r>
            <a:r>
              <a:rPr lang="cs-CZ" sz="3200" dirty="0" smtClean="0"/>
              <a:t>roces </a:t>
            </a:r>
            <a:r>
              <a:rPr lang="cs-CZ" sz="3200" dirty="0"/>
              <a:t>vývoje HRIS </a:t>
            </a:r>
            <a:r>
              <a:rPr lang="cs-CZ" sz="3200" dirty="0" err="1"/>
              <a:t>Vema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Vlastnosti HRIS (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Resources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 smtClean="0"/>
              <a:t>)</a:t>
            </a:r>
            <a:br>
              <a:rPr lang="cs-CZ" dirty="0" smtClean="0"/>
            </a:br>
            <a:endParaRPr lang="cs-CZ" dirty="0"/>
          </a:p>
          <a:p>
            <a:r>
              <a:rPr lang="cs-CZ" dirty="0"/>
              <a:t>HRIS </a:t>
            </a:r>
            <a:r>
              <a:rPr lang="cs-CZ" dirty="0" err="1" smtClean="0"/>
              <a:t>Vema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  <a:p>
            <a:r>
              <a:rPr lang="cs-CZ" dirty="0" smtClean="0"/>
              <a:t>Proces vývoje HRIS Vema</a:t>
            </a:r>
            <a:endParaRPr lang="cs-CZ" dirty="0"/>
          </a:p>
        </p:txBody>
      </p:sp>
      <p:sp>
        <p:nvSpPr>
          <p:cNvPr id="4" name="Šipka doprava se zářezem 3"/>
          <p:cNvSpPr/>
          <p:nvPr/>
        </p:nvSpPr>
        <p:spPr bwMode="auto">
          <a:xfrm>
            <a:off x="107504" y="2636912"/>
            <a:ext cx="792088" cy="720080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a 11"/>
          <p:cNvSpPr/>
          <p:nvPr/>
        </p:nvSpPr>
        <p:spPr bwMode="auto">
          <a:xfrm>
            <a:off x="228600" y="5029200"/>
            <a:ext cx="8686800" cy="1066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cs-CZ" sz="3200" b="1">
              <a:solidFill>
                <a:schemeClr val="bg2"/>
              </a:solidFill>
              <a:latin typeface="Arial" pitchFamily="73" charset="0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563" y="792063"/>
            <a:ext cx="8599487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/>
              <a:t>Struktura aplikací HRIS Vema</a:t>
            </a:r>
            <a:endParaRPr lang="cs-CZ" sz="3200" dirty="0"/>
          </a:p>
        </p:txBody>
      </p:sp>
      <p:sp>
        <p:nvSpPr>
          <p:cNvPr id="5" name="Elipsa 4"/>
          <p:cNvSpPr/>
          <p:nvPr/>
        </p:nvSpPr>
        <p:spPr bwMode="auto">
          <a:xfrm>
            <a:off x="228600" y="1981200"/>
            <a:ext cx="8686800" cy="1066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cs-CZ" sz="3200" b="1">
              <a:solidFill>
                <a:schemeClr val="bg2"/>
              </a:solidFill>
              <a:latin typeface="Arial" pitchFamily="73" charset="0"/>
              <a:cs typeface="+mn-cs"/>
            </a:endParaRPr>
          </a:p>
        </p:txBody>
      </p:sp>
      <p:sp>
        <p:nvSpPr>
          <p:cNvPr id="11" name="Elipsa 10"/>
          <p:cNvSpPr/>
          <p:nvPr/>
        </p:nvSpPr>
        <p:spPr bwMode="auto">
          <a:xfrm>
            <a:off x="228600" y="3505200"/>
            <a:ext cx="8686800" cy="1066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cs-CZ" sz="3200" b="1">
              <a:solidFill>
                <a:schemeClr val="bg2"/>
              </a:solidFill>
              <a:latin typeface="Arial" pitchFamily="73" charset="0"/>
              <a:cs typeface="+mn-cs"/>
            </a:endParaRPr>
          </a:p>
        </p:txBody>
      </p:sp>
      <p:sp>
        <p:nvSpPr>
          <p:cNvPr id="21522" name="TextovéPole 25"/>
          <p:cNvSpPr txBox="1">
            <a:spLocks noChangeArrowheads="1"/>
          </p:cNvSpPr>
          <p:nvPr/>
        </p:nvSpPr>
        <p:spPr bwMode="auto">
          <a:xfrm>
            <a:off x="3048000" y="2628900"/>
            <a:ext cx="297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>
                <a:latin typeface="Gill Sans MT" pitchFamily="34" charset="-18"/>
              </a:rPr>
              <a:t>Řízení talentu</a:t>
            </a:r>
          </a:p>
        </p:txBody>
      </p:sp>
      <p:sp>
        <p:nvSpPr>
          <p:cNvPr id="21523" name="TextovéPole 32"/>
          <p:cNvSpPr txBox="1">
            <a:spLocks noChangeArrowheads="1"/>
          </p:cNvSpPr>
          <p:nvPr/>
        </p:nvSpPr>
        <p:spPr bwMode="auto">
          <a:xfrm>
            <a:off x="1371600" y="4140200"/>
            <a:ext cx="662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>
                <a:latin typeface="Gill Sans MT" pitchFamily="34" charset="-18"/>
              </a:rPr>
              <a:t>Personální řízení zaměstnanců</a:t>
            </a:r>
          </a:p>
        </p:txBody>
      </p:sp>
      <p:sp>
        <p:nvSpPr>
          <p:cNvPr id="21524" name="TextovéPole 33"/>
          <p:cNvSpPr txBox="1">
            <a:spLocks noChangeArrowheads="1"/>
          </p:cNvSpPr>
          <p:nvPr/>
        </p:nvSpPr>
        <p:spPr bwMode="auto">
          <a:xfrm>
            <a:off x="3200400" y="5661025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>
                <a:latin typeface="Gill Sans MT" pitchFamily="34" charset="-18"/>
              </a:rPr>
              <a:t>Jádro HRIS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395536" y="1684288"/>
            <a:ext cx="1293813" cy="736600"/>
            <a:chOff x="685800" y="1668463"/>
            <a:chExt cx="1293813" cy="736600"/>
          </a:xfrm>
        </p:grpSpPr>
        <p:sp>
          <p:nvSpPr>
            <p:cNvPr id="21511" name="Obdélník 5"/>
            <p:cNvSpPr>
              <a:spLocks noChangeArrowheads="1"/>
            </p:cNvSpPr>
            <p:nvPr/>
          </p:nvSpPr>
          <p:spPr bwMode="auto">
            <a:xfrm>
              <a:off x="685800" y="1676400"/>
              <a:ext cx="1293813" cy="7286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cs-CZ" sz="3200" b="1">
                <a:solidFill>
                  <a:schemeClr val="bg2"/>
                </a:solidFill>
              </a:endParaRPr>
            </a:p>
          </p:txBody>
        </p:sp>
        <p:sp>
          <p:nvSpPr>
            <p:cNvPr id="21532" name="TextovéPole 45"/>
            <p:cNvSpPr txBox="1">
              <a:spLocks noChangeArrowheads="1"/>
            </p:cNvSpPr>
            <p:nvPr/>
          </p:nvSpPr>
          <p:spPr bwMode="auto">
            <a:xfrm>
              <a:off x="685800" y="1668463"/>
              <a:ext cx="1293813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sz="1600" dirty="0">
                  <a:latin typeface="Gill Sans MT" pitchFamily="34" charset="-18"/>
                </a:rPr>
                <a:t>Výběrová řízení</a:t>
              </a:r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1766019" y="1684288"/>
            <a:ext cx="1293813" cy="736600"/>
            <a:chOff x="685800" y="1668463"/>
            <a:chExt cx="1293813" cy="736600"/>
          </a:xfrm>
        </p:grpSpPr>
        <p:sp>
          <p:nvSpPr>
            <p:cNvPr id="52" name="Obdélník 5"/>
            <p:cNvSpPr>
              <a:spLocks noChangeArrowheads="1"/>
            </p:cNvSpPr>
            <p:nvPr/>
          </p:nvSpPr>
          <p:spPr bwMode="auto">
            <a:xfrm>
              <a:off x="685800" y="1676400"/>
              <a:ext cx="1293813" cy="7286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cs-CZ" sz="3200" b="1">
                <a:solidFill>
                  <a:schemeClr val="bg2"/>
                </a:solidFill>
              </a:endParaRPr>
            </a:p>
          </p:txBody>
        </p:sp>
        <p:sp>
          <p:nvSpPr>
            <p:cNvPr id="53" name="TextovéPole 45"/>
            <p:cNvSpPr txBox="1">
              <a:spLocks noChangeArrowheads="1"/>
            </p:cNvSpPr>
            <p:nvPr/>
          </p:nvSpPr>
          <p:spPr bwMode="auto">
            <a:xfrm>
              <a:off x="685800" y="1668463"/>
              <a:ext cx="12938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sz="1600" dirty="0" smtClean="0">
                  <a:latin typeface="Gill Sans MT" pitchFamily="34" charset="-18"/>
                </a:rPr>
                <a:t>Vzdělávání</a:t>
              </a:r>
              <a:endParaRPr lang="cs-CZ" sz="1600" dirty="0">
                <a:latin typeface="Gill Sans MT" pitchFamily="34" charset="-18"/>
              </a:endParaRPr>
            </a:p>
          </p:txBody>
        </p:sp>
      </p:grpSp>
      <p:grpSp>
        <p:nvGrpSpPr>
          <p:cNvPr id="55" name="Skupina 54"/>
          <p:cNvGrpSpPr/>
          <p:nvPr/>
        </p:nvGrpSpPr>
        <p:grpSpPr>
          <a:xfrm>
            <a:off x="3134171" y="1700808"/>
            <a:ext cx="1293813" cy="736600"/>
            <a:chOff x="685800" y="1668463"/>
            <a:chExt cx="1293813" cy="736600"/>
          </a:xfrm>
        </p:grpSpPr>
        <p:sp>
          <p:nvSpPr>
            <p:cNvPr id="56" name="Obdélník 5"/>
            <p:cNvSpPr>
              <a:spLocks noChangeArrowheads="1"/>
            </p:cNvSpPr>
            <p:nvPr/>
          </p:nvSpPr>
          <p:spPr bwMode="auto">
            <a:xfrm>
              <a:off x="685800" y="1676400"/>
              <a:ext cx="1293813" cy="7286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cs-CZ" sz="3200" b="1">
                <a:solidFill>
                  <a:schemeClr val="bg2"/>
                </a:solidFill>
              </a:endParaRPr>
            </a:p>
          </p:txBody>
        </p:sp>
        <p:sp>
          <p:nvSpPr>
            <p:cNvPr id="57" name="TextovéPole 45"/>
            <p:cNvSpPr txBox="1">
              <a:spLocks noChangeArrowheads="1"/>
            </p:cNvSpPr>
            <p:nvPr/>
          </p:nvSpPr>
          <p:spPr bwMode="auto">
            <a:xfrm>
              <a:off x="685800" y="1668463"/>
              <a:ext cx="12938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sz="1600" dirty="0" smtClean="0">
                  <a:latin typeface="Gill Sans MT" pitchFamily="34" charset="-18"/>
                </a:rPr>
                <a:t>Hodnocení zaměstnanců</a:t>
              </a:r>
              <a:endParaRPr lang="cs-CZ" sz="1600" dirty="0">
                <a:latin typeface="Gill Sans MT" pitchFamily="34" charset="-18"/>
              </a:endParaRPr>
            </a:p>
          </p:txBody>
        </p:sp>
      </p:grpSp>
      <p:grpSp>
        <p:nvGrpSpPr>
          <p:cNvPr id="61" name="Skupina 60"/>
          <p:cNvGrpSpPr/>
          <p:nvPr/>
        </p:nvGrpSpPr>
        <p:grpSpPr>
          <a:xfrm>
            <a:off x="5870475" y="1700808"/>
            <a:ext cx="1293813" cy="738664"/>
            <a:chOff x="685800" y="1668463"/>
            <a:chExt cx="1293813" cy="738664"/>
          </a:xfrm>
        </p:grpSpPr>
        <p:sp>
          <p:nvSpPr>
            <p:cNvPr id="62" name="Obdélník 5"/>
            <p:cNvSpPr>
              <a:spLocks noChangeArrowheads="1"/>
            </p:cNvSpPr>
            <p:nvPr/>
          </p:nvSpPr>
          <p:spPr bwMode="auto">
            <a:xfrm>
              <a:off x="685800" y="1676400"/>
              <a:ext cx="1293813" cy="7286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cs-CZ" sz="3200" b="1">
                <a:solidFill>
                  <a:schemeClr val="bg2"/>
                </a:solidFill>
              </a:endParaRPr>
            </a:p>
          </p:txBody>
        </p:sp>
        <p:sp>
          <p:nvSpPr>
            <p:cNvPr id="63" name="TextovéPole 45"/>
            <p:cNvSpPr txBox="1">
              <a:spLocks noChangeArrowheads="1"/>
            </p:cNvSpPr>
            <p:nvPr/>
          </p:nvSpPr>
          <p:spPr bwMode="auto">
            <a:xfrm>
              <a:off x="685800" y="1668463"/>
              <a:ext cx="129381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sz="1400" dirty="0" smtClean="0">
                  <a:latin typeface="Gill Sans MT" pitchFamily="34" charset="-18"/>
                </a:rPr>
                <a:t>Systemizace pracovních míst</a:t>
              </a:r>
              <a:endParaRPr lang="cs-CZ" sz="1400" dirty="0">
                <a:latin typeface="Gill Sans MT" pitchFamily="34" charset="-18"/>
              </a:endParaRPr>
            </a:p>
          </p:txBody>
        </p:sp>
      </p:grpSp>
      <p:grpSp>
        <p:nvGrpSpPr>
          <p:cNvPr id="64" name="Skupina 63"/>
          <p:cNvGrpSpPr/>
          <p:nvPr/>
        </p:nvGrpSpPr>
        <p:grpSpPr>
          <a:xfrm>
            <a:off x="7238627" y="1700808"/>
            <a:ext cx="1293813" cy="736600"/>
            <a:chOff x="685800" y="1668463"/>
            <a:chExt cx="1293813" cy="736600"/>
          </a:xfrm>
        </p:grpSpPr>
        <p:sp>
          <p:nvSpPr>
            <p:cNvPr id="65" name="Obdélník 5"/>
            <p:cNvSpPr>
              <a:spLocks noChangeArrowheads="1"/>
            </p:cNvSpPr>
            <p:nvPr/>
          </p:nvSpPr>
          <p:spPr bwMode="auto">
            <a:xfrm>
              <a:off x="685800" y="1676400"/>
              <a:ext cx="1293813" cy="7286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cs-CZ" sz="3200" b="1">
                <a:solidFill>
                  <a:schemeClr val="bg2"/>
                </a:solidFill>
              </a:endParaRPr>
            </a:p>
          </p:txBody>
        </p:sp>
        <p:sp>
          <p:nvSpPr>
            <p:cNvPr id="66" name="TextovéPole 45"/>
            <p:cNvSpPr txBox="1">
              <a:spLocks noChangeArrowheads="1"/>
            </p:cNvSpPr>
            <p:nvPr/>
          </p:nvSpPr>
          <p:spPr bwMode="auto">
            <a:xfrm>
              <a:off x="685800" y="1668463"/>
              <a:ext cx="12938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sz="1600" dirty="0" smtClean="0">
                  <a:latin typeface="Gill Sans MT" pitchFamily="34" charset="-18"/>
                </a:rPr>
                <a:t>Kompetenční modely</a:t>
              </a:r>
              <a:endParaRPr lang="cs-CZ" sz="1600" dirty="0">
                <a:latin typeface="Gill Sans MT" pitchFamily="34" charset="-18"/>
              </a:endParaRPr>
            </a:p>
          </p:txBody>
        </p:sp>
      </p:grpSp>
      <p:grpSp>
        <p:nvGrpSpPr>
          <p:cNvPr id="67" name="Skupina 66"/>
          <p:cNvGrpSpPr/>
          <p:nvPr/>
        </p:nvGrpSpPr>
        <p:grpSpPr>
          <a:xfrm>
            <a:off x="4502323" y="1700808"/>
            <a:ext cx="1293813" cy="736600"/>
            <a:chOff x="685800" y="1668463"/>
            <a:chExt cx="1293813" cy="736600"/>
          </a:xfrm>
        </p:grpSpPr>
        <p:sp>
          <p:nvSpPr>
            <p:cNvPr id="68" name="Obdélník 5"/>
            <p:cNvSpPr>
              <a:spLocks noChangeArrowheads="1"/>
            </p:cNvSpPr>
            <p:nvPr/>
          </p:nvSpPr>
          <p:spPr bwMode="auto">
            <a:xfrm>
              <a:off x="685800" y="1676400"/>
              <a:ext cx="1293813" cy="7286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cs-CZ" sz="3200" b="1">
                <a:solidFill>
                  <a:schemeClr val="bg2"/>
                </a:solidFill>
              </a:endParaRPr>
            </a:p>
          </p:txBody>
        </p:sp>
        <p:sp>
          <p:nvSpPr>
            <p:cNvPr id="69" name="TextovéPole 45"/>
            <p:cNvSpPr txBox="1">
              <a:spLocks noChangeArrowheads="1"/>
            </p:cNvSpPr>
            <p:nvPr/>
          </p:nvSpPr>
          <p:spPr bwMode="auto">
            <a:xfrm>
              <a:off x="685800" y="1668463"/>
              <a:ext cx="12938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sz="1600" dirty="0" smtClean="0">
                  <a:latin typeface="Gill Sans MT" pitchFamily="34" charset="-18"/>
                </a:rPr>
                <a:t>Odměňování</a:t>
              </a:r>
              <a:endParaRPr lang="cs-CZ" sz="1600" dirty="0">
                <a:latin typeface="Gill Sans MT" pitchFamily="34" charset="-18"/>
              </a:endParaRPr>
            </a:p>
          </p:txBody>
        </p:sp>
      </p:grpSp>
      <p:grpSp>
        <p:nvGrpSpPr>
          <p:cNvPr id="70" name="Skupina 69"/>
          <p:cNvGrpSpPr/>
          <p:nvPr/>
        </p:nvGrpSpPr>
        <p:grpSpPr>
          <a:xfrm>
            <a:off x="1766019" y="3140968"/>
            <a:ext cx="1293813" cy="736600"/>
            <a:chOff x="685800" y="1668463"/>
            <a:chExt cx="1293813" cy="736600"/>
          </a:xfrm>
        </p:grpSpPr>
        <p:sp>
          <p:nvSpPr>
            <p:cNvPr id="71" name="Obdélník 5"/>
            <p:cNvSpPr>
              <a:spLocks noChangeArrowheads="1"/>
            </p:cNvSpPr>
            <p:nvPr/>
          </p:nvSpPr>
          <p:spPr bwMode="auto">
            <a:xfrm>
              <a:off x="685800" y="1676400"/>
              <a:ext cx="1293813" cy="7286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cs-CZ" sz="3200" b="1">
                <a:solidFill>
                  <a:schemeClr val="bg2"/>
                </a:solidFill>
              </a:endParaRPr>
            </a:p>
          </p:txBody>
        </p:sp>
        <p:sp>
          <p:nvSpPr>
            <p:cNvPr id="72" name="TextovéPole 45"/>
            <p:cNvSpPr txBox="1">
              <a:spLocks noChangeArrowheads="1"/>
            </p:cNvSpPr>
            <p:nvPr/>
          </p:nvSpPr>
          <p:spPr bwMode="auto">
            <a:xfrm>
              <a:off x="685800" y="1668463"/>
              <a:ext cx="12938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sz="1400" dirty="0" smtClean="0">
                  <a:latin typeface="Gill Sans MT" pitchFamily="34" charset="-18"/>
                </a:rPr>
                <a:t>Plánování nepřítomnosti</a:t>
              </a:r>
              <a:endParaRPr lang="cs-CZ" sz="1400" dirty="0">
                <a:latin typeface="Gill Sans MT" pitchFamily="34" charset="-18"/>
              </a:endParaRPr>
            </a:p>
          </p:txBody>
        </p:sp>
      </p:grpSp>
      <p:grpSp>
        <p:nvGrpSpPr>
          <p:cNvPr id="79" name="Skupina 78"/>
          <p:cNvGrpSpPr/>
          <p:nvPr/>
        </p:nvGrpSpPr>
        <p:grpSpPr>
          <a:xfrm>
            <a:off x="3134171" y="3140968"/>
            <a:ext cx="1293813" cy="736600"/>
            <a:chOff x="685800" y="1668463"/>
            <a:chExt cx="1293813" cy="736600"/>
          </a:xfrm>
        </p:grpSpPr>
        <p:sp>
          <p:nvSpPr>
            <p:cNvPr id="80" name="Obdélník 5"/>
            <p:cNvSpPr>
              <a:spLocks noChangeArrowheads="1"/>
            </p:cNvSpPr>
            <p:nvPr/>
          </p:nvSpPr>
          <p:spPr bwMode="auto">
            <a:xfrm>
              <a:off x="685800" y="1676400"/>
              <a:ext cx="1293813" cy="7286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cs-CZ" sz="3200" b="1">
                <a:solidFill>
                  <a:schemeClr val="bg2"/>
                </a:solidFill>
              </a:endParaRPr>
            </a:p>
          </p:txBody>
        </p:sp>
        <p:sp>
          <p:nvSpPr>
            <p:cNvPr id="81" name="TextovéPole 45"/>
            <p:cNvSpPr txBox="1">
              <a:spLocks noChangeArrowheads="1"/>
            </p:cNvSpPr>
            <p:nvPr/>
          </p:nvSpPr>
          <p:spPr bwMode="auto">
            <a:xfrm>
              <a:off x="685800" y="1668463"/>
              <a:ext cx="12938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sz="1600" dirty="0" smtClean="0">
                  <a:latin typeface="Gill Sans MT" pitchFamily="34" charset="-18"/>
                </a:rPr>
                <a:t>Zaměstnanecké výhody</a:t>
              </a:r>
              <a:endParaRPr lang="cs-CZ" sz="1600" dirty="0">
                <a:latin typeface="Gill Sans MT" pitchFamily="34" charset="-18"/>
              </a:endParaRPr>
            </a:p>
          </p:txBody>
        </p:sp>
      </p:grpSp>
      <p:grpSp>
        <p:nvGrpSpPr>
          <p:cNvPr id="82" name="Skupina 81"/>
          <p:cNvGrpSpPr/>
          <p:nvPr/>
        </p:nvGrpSpPr>
        <p:grpSpPr>
          <a:xfrm>
            <a:off x="5868144" y="3124448"/>
            <a:ext cx="1293813" cy="736600"/>
            <a:chOff x="685800" y="1668463"/>
            <a:chExt cx="1293813" cy="736600"/>
          </a:xfrm>
        </p:grpSpPr>
        <p:sp>
          <p:nvSpPr>
            <p:cNvPr id="83" name="Obdélník 5"/>
            <p:cNvSpPr>
              <a:spLocks noChangeArrowheads="1"/>
            </p:cNvSpPr>
            <p:nvPr/>
          </p:nvSpPr>
          <p:spPr bwMode="auto">
            <a:xfrm>
              <a:off x="685800" y="1676400"/>
              <a:ext cx="1293813" cy="7286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cs-CZ" sz="3200" b="1">
                <a:solidFill>
                  <a:schemeClr val="bg2"/>
                </a:solidFill>
              </a:endParaRPr>
            </a:p>
          </p:txBody>
        </p:sp>
        <p:sp>
          <p:nvSpPr>
            <p:cNvPr id="84" name="TextovéPole 45"/>
            <p:cNvSpPr txBox="1">
              <a:spLocks noChangeArrowheads="1"/>
            </p:cNvSpPr>
            <p:nvPr/>
          </p:nvSpPr>
          <p:spPr bwMode="auto">
            <a:xfrm>
              <a:off x="685800" y="1668463"/>
              <a:ext cx="12938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sz="1600" dirty="0" smtClean="0">
                  <a:latin typeface="Gill Sans MT" pitchFamily="34" charset="-18"/>
                </a:rPr>
                <a:t>Pracovní cesty</a:t>
              </a:r>
              <a:endParaRPr lang="cs-CZ" sz="1600" dirty="0">
                <a:latin typeface="Gill Sans MT" pitchFamily="34" charset="-18"/>
              </a:endParaRPr>
            </a:p>
          </p:txBody>
        </p:sp>
      </p:grpSp>
      <p:grpSp>
        <p:nvGrpSpPr>
          <p:cNvPr id="85" name="Skupina 84"/>
          <p:cNvGrpSpPr/>
          <p:nvPr/>
        </p:nvGrpSpPr>
        <p:grpSpPr>
          <a:xfrm>
            <a:off x="4499992" y="3140968"/>
            <a:ext cx="1293813" cy="736600"/>
            <a:chOff x="685800" y="1668463"/>
            <a:chExt cx="1293813" cy="736600"/>
          </a:xfrm>
        </p:grpSpPr>
        <p:sp>
          <p:nvSpPr>
            <p:cNvPr id="86" name="Obdélník 5"/>
            <p:cNvSpPr>
              <a:spLocks noChangeArrowheads="1"/>
            </p:cNvSpPr>
            <p:nvPr/>
          </p:nvSpPr>
          <p:spPr bwMode="auto">
            <a:xfrm>
              <a:off x="685800" y="1676400"/>
              <a:ext cx="1293813" cy="7286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cs-CZ" sz="3200" b="1">
                <a:solidFill>
                  <a:schemeClr val="bg2"/>
                </a:solidFill>
              </a:endParaRPr>
            </a:p>
          </p:txBody>
        </p:sp>
        <p:sp>
          <p:nvSpPr>
            <p:cNvPr id="87" name="TextovéPole 45"/>
            <p:cNvSpPr txBox="1">
              <a:spLocks noChangeArrowheads="1"/>
            </p:cNvSpPr>
            <p:nvPr/>
          </p:nvSpPr>
          <p:spPr bwMode="auto">
            <a:xfrm>
              <a:off x="685800" y="1668463"/>
              <a:ext cx="12938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sz="1600" dirty="0" smtClean="0">
                  <a:latin typeface="Gill Sans MT" pitchFamily="34" charset="-18"/>
                </a:rPr>
                <a:t>Docházka</a:t>
              </a:r>
              <a:endParaRPr lang="cs-CZ" sz="1600" dirty="0">
                <a:latin typeface="Gill Sans MT" pitchFamily="34" charset="-18"/>
              </a:endParaRPr>
            </a:p>
          </p:txBody>
        </p:sp>
      </p:grpSp>
      <p:grpSp>
        <p:nvGrpSpPr>
          <p:cNvPr id="88" name="Skupina 87"/>
          <p:cNvGrpSpPr/>
          <p:nvPr/>
        </p:nvGrpSpPr>
        <p:grpSpPr>
          <a:xfrm>
            <a:off x="1747157" y="4780632"/>
            <a:ext cx="1321059" cy="736600"/>
            <a:chOff x="658554" y="1668463"/>
            <a:chExt cx="1321059" cy="736600"/>
          </a:xfrm>
        </p:grpSpPr>
        <p:sp>
          <p:nvSpPr>
            <p:cNvPr id="89" name="Obdélník 5"/>
            <p:cNvSpPr>
              <a:spLocks noChangeArrowheads="1"/>
            </p:cNvSpPr>
            <p:nvPr/>
          </p:nvSpPr>
          <p:spPr bwMode="auto">
            <a:xfrm>
              <a:off x="685800" y="1676400"/>
              <a:ext cx="1293813" cy="7286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cs-CZ" sz="3200" b="1">
                <a:solidFill>
                  <a:schemeClr val="bg2"/>
                </a:solidFill>
              </a:endParaRPr>
            </a:p>
          </p:txBody>
        </p:sp>
        <p:sp>
          <p:nvSpPr>
            <p:cNvPr id="90" name="TextovéPole 45"/>
            <p:cNvSpPr txBox="1">
              <a:spLocks noChangeArrowheads="1"/>
            </p:cNvSpPr>
            <p:nvPr/>
          </p:nvSpPr>
          <p:spPr bwMode="auto">
            <a:xfrm>
              <a:off x="658554" y="1668463"/>
              <a:ext cx="13210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sz="1600" dirty="0" smtClean="0">
                  <a:latin typeface="Gill Sans MT" pitchFamily="34" charset="-18"/>
                </a:rPr>
                <a:t>Personalistika</a:t>
              </a:r>
              <a:endParaRPr lang="cs-CZ" sz="1600" dirty="0">
                <a:latin typeface="Gill Sans MT" pitchFamily="34" charset="-18"/>
              </a:endParaRPr>
            </a:p>
          </p:txBody>
        </p:sp>
      </p:grpSp>
      <p:grpSp>
        <p:nvGrpSpPr>
          <p:cNvPr id="91" name="Skupina 90"/>
          <p:cNvGrpSpPr/>
          <p:nvPr/>
        </p:nvGrpSpPr>
        <p:grpSpPr>
          <a:xfrm>
            <a:off x="3851920" y="4797152"/>
            <a:ext cx="1293813" cy="736600"/>
            <a:chOff x="685800" y="1668463"/>
            <a:chExt cx="1293813" cy="736600"/>
          </a:xfrm>
        </p:grpSpPr>
        <p:sp>
          <p:nvSpPr>
            <p:cNvPr id="92" name="Obdélník 5"/>
            <p:cNvSpPr>
              <a:spLocks noChangeArrowheads="1"/>
            </p:cNvSpPr>
            <p:nvPr/>
          </p:nvSpPr>
          <p:spPr bwMode="auto">
            <a:xfrm>
              <a:off x="685800" y="1676400"/>
              <a:ext cx="1293813" cy="7286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cs-CZ" sz="3200" b="1">
                <a:solidFill>
                  <a:schemeClr val="bg2"/>
                </a:solidFill>
              </a:endParaRPr>
            </a:p>
          </p:txBody>
        </p:sp>
        <p:sp>
          <p:nvSpPr>
            <p:cNvPr id="93" name="TextovéPole 45"/>
            <p:cNvSpPr txBox="1">
              <a:spLocks noChangeArrowheads="1"/>
            </p:cNvSpPr>
            <p:nvPr/>
          </p:nvSpPr>
          <p:spPr bwMode="auto">
            <a:xfrm>
              <a:off x="685800" y="1668463"/>
              <a:ext cx="12938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sz="1400" dirty="0" smtClean="0">
                  <a:latin typeface="Gill Sans MT" pitchFamily="34" charset="-18"/>
                </a:rPr>
                <a:t>Zpracování mezd</a:t>
              </a:r>
              <a:endParaRPr lang="cs-CZ" sz="1400" dirty="0">
                <a:latin typeface="Gill Sans MT" pitchFamily="34" charset="-18"/>
              </a:endParaRPr>
            </a:p>
          </p:txBody>
        </p:sp>
      </p:grpSp>
      <p:grpSp>
        <p:nvGrpSpPr>
          <p:cNvPr id="94" name="Skupina 93"/>
          <p:cNvGrpSpPr/>
          <p:nvPr/>
        </p:nvGrpSpPr>
        <p:grpSpPr>
          <a:xfrm>
            <a:off x="5868144" y="4789016"/>
            <a:ext cx="1293813" cy="736600"/>
            <a:chOff x="685800" y="1668463"/>
            <a:chExt cx="1293813" cy="736600"/>
          </a:xfrm>
        </p:grpSpPr>
        <p:sp>
          <p:nvSpPr>
            <p:cNvPr id="95" name="Obdélník 5"/>
            <p:cNvSpPr>
              <a:spLocks noChangeArrowheads="1"/>
            </p:cNvSpPr>
            <p:nvPr/>
          </p:nvSpPr>
          <p:spPr bwMode="auto">
            <a:xfrm>
              <a:off x="685800" y="1676400"/>
              <a:ext cx="1293813" cy="7286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cs-CZ" sz="3200" b="1">
                <a:solidFill>
                  <a:schemeClr val="bg2"/>
                </a:solidFill>
              </a:endParaRPr>
            </a:p>
          </p:txBody>
        </p:sp>
        <p:sp>
          <p:nvSpPr>
            <p:cNvPr id="96" name="TextovéPole 45"/>
            <p:cNvSpPr txBox="1">
              <a:spLocks noChangeArrowheads="1"/>
            </p:cNvSpPr>
            <p:nvPr/>
          </p:nvSpPr>
          <p:spPr bwMode="auto">
            <a:xfrm>
              <a:off x="685800" y="1668463"/>
              <a:ext cx="12938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sz="1400" dirty="0" smtClean="0">
                  <a:latin typeface="Gill Sans MT" pitchFamily="34" charset="-18"/>
                </a:rPr>
                <a:t>Vazby na (ČSSZ</a:t>
              </a:r>
              <a:endParaRPr lang="cs-CZ" sz="1400" dirty="0">
                <a:latin typeface="Gill Sans MT" pitchFamily="34" charset="-1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9409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980728"/>
            <a:ext cx="7827963" cy="647700"/>
          </a:xfrm>
        </p:spPr>
        <p:txBody>
          <a:bodyPr/>
          <a:lstStyle/>
          <a:p>
            <a:r>
              <a:rPr lang="cs-CZ" sz="3200" dirty="0"/>
              <a:t>P</a:t>
            </a:r>
            <a:r>
              <a:rPr lang="cs-CZ" sz="3200" dirty="0" smtClean="0"/>
              <a:t>roces </a:t>
            </a:r>
            <a:r>
              <a:rPr lang="cs-CZ" sz="3200" dirty="0"/>
              <a:t>vývoje HRIS </a:t>
            </a:r>
            <a:r>
              <a:rPr lang="cs-CZ" sz="3200" dirty="0" err="1"/>
              <a:t>Vema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Vlastnosti HRIS (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Resources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 smtClean="0"/>
              <a:t>)</a:t>
            </a:r>
            <a:br>
              <a:rPr lang="cs-CZ" dirty="0" smtClean="0"/>
            </a:br>
            <a:endParaRPr lang="cs-CZ" dirty="0"/>
          </a:p>
          <a:p>
            <a:r>
              <a:rPr lang="cs-CZ" dirty="0"/>
              <a:t>HRIS </a:t>
            </a:r>
            <a:r>
              <a:rPr lang="cs-CZ" dirty="0" err="1" smtClean="0"/>
              <a:t>Vema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  <a:p>
            <a:r>
              <a:rPr lang="cs-CZ" dirty="0" smtClean="0"/>
              <a:t>Proces vývoje HRIS Vema</a:t>
            </a:r>
            <a:endParaRPr lang="cs-CZ" dirty="0"/>
          </a:p>
        </p:txBody>
      </p:sp>
      <p:sp>
        <p:nvSpPr>
          <p:cNvPr id="4" name="Šipka doprava se zářezem 3"/>
          <p:cNvSpPr/>
          <p:nvPr/>
        </p:nvSpPr>
        <p:spPr bwMode="auto">
          <a:xfrm>
            <a:off x="179512" y="3429000"/>
            <a:ext cx="792088" cy="720080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9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Produkty </a:t>
            </a:r>
            <a:r>
              <a:rPr lang="cs-CZ" sz="3200" dirty="0" err="1" smtClean="0"/>
              <a:t>Vema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Aplikace Mzdy</a:t>
            </a:r>
          </a:p>
          <a:p>
            <a:pPr lvl="1"/>
            <a:r>
              <a:rPr lang="cs-CZ" dirty="0" smtClean="0"/>
              <a:t>Verze: PAM 29.00, PAM 29.01</a:t>
            </a:r>
          </a:p>
          <a:p>
            <a:pPr lvl="1"/>
            <a:r>
              <a:rPr lang="cs-CZ" dirty="0" smtClean="0"/>
              <a:t>Aktualizace: PAM 29.01.02</a:t>
            </a:r>
          </a:p>
          <a:p>
            <a:r>
              <a:rPr lang="cs-CZ" dirty="0" smtClean="0"/>
              <a:t>Aplikace Personalistika</a:t>
            </a:r>
          </a:p>
          <a:p>
            <a:pPr lvl="1"/>
            <a:r>
              <a:rPr lang="cs-CZ" dirty="0" smtClean="0"/>
              <a:t>Verze: PER 29.00</a:t>
            </a:r>
          </a:p>
          <a:p>
            <a:pPr lvl="1"/>
            <a:r>
              <a:rPr lang="cs-CZ" dirty="0" smtClean="0"/>
              <a:t>Aktualizace: PER 29.00.03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605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Lidé v procesu vývoje </a:t>
            </a:r>
            <a:r>
              <a:rPr lang="cs-CZ" sz="3200" dirty="0" err="1" smtClean="0"/>
              <a:t>Vema</a:t>
            </a:r>
            <a:r>
              <a:rPr lang="cs-CZ" sz="3200" dirty="0" smtClean="0"/>
              <a:t>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Analytici</a:t>
            </a:r>
          </a:p>
          <a:p>
            <a:pPr lvl="1"/>
            <a:r>
              <a:rPr lang="cs-CZ" dirty="0" smtClean="0"/>
              <a:t>Podle oblastí produktů</a:t>
            </a:r>
          </a:p>
          <a:p>
            <a:r>
              <a:rPr lang="cs-CZ" dirty="0" smtClean="0"/>
              <a:t>Programátoři</a:t>
            </a:r>
          </a:p>
          <a:p>
            <a:pPr lvl="1"/>
            <a:r>
              <a:rPr lang="cs-CZ" dirty="0" smtClean="0"/>
              <a:t>Aplikační</a:t>
            </a:r>
          </a:p>
          <a:p>
            <a:pPr lvl="2"/>
            <a:r>
              <a:rPr lang="cs-CZ" dirty="0" smtClean="0"/>
              <a:t>Podle oblastí produktů</a:t>
            </a:r>
          </a:p>
          <a:p>
            <a:pPr lvl="1"/>
            <a:r>
              <a:rPr lang="cs-CZ" dirty="0" smtClean="0"/>
              <a:t>Systémového vývoje</a:t>
            </a:r>
          </a:p>
          <a:p>
            <a:r>
              <a:rPr lang="cs-CZ" dirty="0" smtClean="0"/>
              <a:t>Konzultanti</a:t>
            </a:r>
          </a:p>
          <a:p>
            <a:pPr lvl="1"/>
            <a:r>
              <a:rPr lang="cs-CZ" dirty="0" smtClean="0"/>
              <a:t>Aplikační</a:t>
            </a:r>
          </a:p>
          <a:p>
            <a:pPr lvl="2"/>
            <a:r>
              <a:rPr lang="cs-CZ" dirty="0" smtClean="0"/>
              <a:t>Podle oblastí produktů</a:t>
            </a:r>
          </a:p>
          <a:p>
            <a:pPr lvl="1"/>
            <a:r>
              <a:rPr lang="cs-CZ" dirty="0" smtClean="0"/>
              <a:t>Systémoví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35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980728"/>
            <a:ext cx="7827963" cy="647700"/>
          </a:xfrm>
        </p:spPr>
        <p:txBody>
          <a:bodyPr/>
          <a:lstStyle/>
          <a:p>
            <a:r>
              <a:rPr lang="cs-CZ" sz="3200" dirty="0" smtClean="0"/>
              <a:t>Vodopádový model procesu vývoje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20725" y="2017713"/>
          <a:ext cx="8234363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43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</a:t>
            </a:r>
            <a:r>
              <a:rPr lang="cs-CZ" sz="3200" dirty="0" smtClean="0"/>
              <a:t>roces vývoje HRIS </a:t>
            </a:r>
            <a:r>
              <a:rPr lang="cs-CZ" sz="3200" dirty="0" err="1" smtClean="0"/>
              <a:t>Vema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Vlastnosti HRIS (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Resources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 System)</a:t>
            </a:r>
          </a:p>
          <a:p>
            <a:r>
              <a:rPr lang="cs-CZ" dirty="0" smtClean="0"/>
              <a:t>HRIS Vema</a:t>
            </a:r>
          </a:p>
          <a:p>
            <a:r>
              <a:rPr lang="cs-CZ" dirty="0" smtClean="0"/>
              <a:t>Proces vývoje HRIS Vema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84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Iterační proces vývoje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543204"/>
              </p:ext>
            </p:extLst>
          </p:nvPr>
        </p:nvGraphicFramePr>
        <p:xfrm>
          <a:off x="720725" y="2017713"/>
          <a:ext cx="8234363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055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153400" cy="990600"/>
          </a:xfrm>
        </p:spPr>
        <p:txBody>
          <a:bodyPr/>
          <a:lstStyle/>
          <a:p>
            <a:r>
              <a:rPr lang="cs-CZ" sz="3200" dirty="0" smtClean="0"/>
              <a:t>Iterační vývoj – 4 kroky iterace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Gill Sans MT" pitchFamily="34" charset="-18"/>
              </a:rPr>
              <a:t>A</a:t>
            </a:r>
            <a:r>
              <a:rPr lang="cs-CZ" dirty="0" smtClean="0">
                <a:latin typeface="Gill Sans MT" pitchFamily="34" charset="-18"/>
              </a:rPr>
              <a:t>nalýza požadavků zákazníka</a:t>
            </a:r>
          </a:p>
          <a:p>
            <a:r>
              <a:rPr lang="cs-CZ" dirty="0" smtClean="0">
                <a:latin typeface="Gill Sans MT" pitchFamily="34" charset="-18"/>
              </a:rPr>
              <a:t>Návrh řešení</a:t>
            </a:r>
          </a:p>
          <a:p>
            <a:r>
              <a:rPr lang="cs-CZ" dirty="0" smtClean="0">
                <a:latin typeface="Gill Sans MT" pitchFamily="34" charset="-18"/>
              </a:rPr>
              <a:t>Programování</a:t>
            </a:r>
          </a:p>
          <a:p>
            <a:r>
              <a:rPr lang="cs-CZ" dirty="0" smtClean="0">
                <a:latin typeface="Gill Sans MT" pitchFamily="34" charset="-18"/>
              </a:rPr>
              <a:t>Ověřování</a:t>
            </a:r>
          </a:p>
          <a:p>
            <a:pPr>
              <a:buNone/>
            </a:pP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426054"/>
              </p:ext>
            </p:extLst>
          </p:nvPr>
        </p:nvGraphicFramePr>
        <p:xfrm>
          <a:off x="827584" y="4149080"/>
          <a:ext cx="770485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Iterační proces vývoje </a:t>
            </a:r>
            <a:r>
              <a:rPr lang="cs-CZ" dirty="0" err="1" smtClean="0"/>
              <a:t>Vema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630955"/>
              </p:ext>
            </p:extLst>
          </p:nvPr>
        </p:nvGraphicFramePr>
        <p:xfrm>
          <a:off x="323528" y="2017712"/>
          <a:ext cx="8234363" cy="4435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00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Požadavky vs. úkoly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986993"/>
              </p:ext>
            </p:extLst>
          </p:nvPr>
        </p:nvGraphicFramePr>
        <p:xfrm>
          <a:off x="720725" y="2017713"/>
          <a:ext cx="8315771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50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827963" cy="647700"/>
          </a:xfrm>
        </p:spPr>
        <p:txBody>
          <a:bodyPr/>
          <a:lstStyle/>
          <a:p>
            <a:r>
              <a:rPr lang="cs-CZ" sz="3200" dirty="0" smtClean="0"/>
              <a:t>Proces vývoje </a:t>
            </a:r>
            <a:r>
              <a:rPr lang="cs-CZ" sz="3200" dirty="0" err="1" smtClean="0"/>
              <a:t>Vema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264207"/>
              </p:ext>
            </p:extLst>
          </p:nvPr>
        </p:nvGraphicFramePr>
        <p:xfrm>
          <a:off x="179512" y="1484784"/>
          <a:ext cx="3779267" cy="241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389399"/>
              </p:ext>
            </p:extLst>
          </p:nvPr>
        </p:nvGraphicFramePr>
        <p:xfrm>
          <a:off x="1584821" y="3068960"/>
          <a:ext cx="3779267" cy="241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38542"/>
              </p:ext>
            </p:extLst>
          </p:nvPr>
        </p:nvGraphicFramePr>
        <p:xfrm>
          <a:off x="4393133" y="4509120"/>
          <a:ext cx="3779267" cy="241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Oválný bublinový popisek 11"/>
          <p:cNvSpPr/>
          <p:nvPr/>
        </p:nvSpPr>
        <p:spPr bwMode="auto">
          <a:xfrm>
            <a:off x="4139952" y="1412776"/>
            <a:ext cx="1440160" cy="936104"/>
          </a:xfrm>
          <a:prstGeom prst="wedgeEllipseCallout">
            <a:avLst>
              <a:gd name="adj1" fmla="val -59137"/>
              <a:gd name="adj2" fmla="val 5313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latin typeface="Tahoma" pitchFamily="34" charset="0"/>
              </a:rPr>
              <a:t>i</a:t>
            </a:r>
            <a:r>
              <a:rPr lang="cs-CZ" dirty="0" smtClean="0">
                <a:latin typeface="Tahoma" pitchFamily="34" charset="0"/>
              </a:rPr>
              <a:t>nterní</a:t>
            </a:r>
            <a:br>
              <a:rPr lang="cs-CZ" dirty="0" smtClean="0">
                <a:latin typeface="Tahoma" pitchFamily="34" charset="0"/>
              </a:rPr>
            </a:br>
            <a:r>
              <a:rPr lang="cs-CZ" dirty="0" smtClean="0">
                <a:latin typeface="Tahoma" pitchFamily="34" charset="0"/>
              </a:rPr>
              <a:t>ověřování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válný bublinový popisek 12"/>
          <p:cNvSpPr/>
          <p:nvPr/>
        </p:nvSpPr>
        <p:spPr bwMode="auto">
          <a:xfrm>
            <a:off x="5436096" y="2708920"/>
            <a:ext cx="1440160" cy="936104"/>
          </a:xfrm>
          <a:prstGeom prst="wedgeEllipseCallout">
            <a:avLst>
              <a:gd name="adj1" fmla="val -59137"/>
              <a:gd name="adj2" fmla="val 5313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latin typeface="Tahoma" pitchFamily="34" charset="0"/>
              </a:rPr>
              <a:t>i</a:t>
            </a:r>
            <a:r>
              <a:rPr lang="cs-CZ" dirty="0" smtClean="0">
                <a:latin typeface="Tahoma" pitchFamily="34" charset="0"/>
              </a:rPr>
              <a:t>nterní</a:t>
            </a:r>
            <a:br>
              <a:rPr lang="cs-CZ" dirty="0" smtClean="0">
                <a:latin typeface="Tahoma" pitchFamily="34" charset="0"/>
              </a:rPr>
            </a:br>
            <a:r>
              <a:rPr lang="cs-CZ" dirty="0" smtClean="0">
                <a:latin typeface="Tahoma" pitchFamily="34" charset="0"/>
              </a:rPr>
              <a:t>ověřování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Oválný bublinový popisek 13"/>
          <p:cNvSpPr/>
          <p:nvPr/>
        </p:nvSpPr>
        <p:spPr bwMode="auto">
          <a:xfrm>
            <a:off x="7092280" y="3429000"/>
            <a:ext cx="1944216" cy="1368152"/>
          </a:xfrm>
          <a:prstGeom prst="wedgeEllipseCallout">
            <a:avLst>
              <a:gd name="adj1" fmla="val -24002"/>
              <a:gd name="adj2" fmla="val 695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>
                <a:latin typeface="Tahoma" pitchFamily="34" charset="0"/>
              </a:rPr>
              <a:t>p</a:t>
            </a:r>
            <a:r>
              <a:rPr lang="cs-CZ" sz="2400" dirty="0" smtClean="0">
                <a:latin typeface="Tahoma" pitchFamily="34" charset="0"/>
              </a:rPr>
              <a:t>ro</a:t>
            </a:r>
            <a:br>
              <a:rPr lang="cs-CZ" sz="2400" dirty="0" smtClean="0">
                <a:latin typeface="Tahoma" pitchFamily="34" charset="0"/>
              </a:rPr>
            </a:br>
            <a:r>
              <a:rPr lang="cs-CZ" sz="2400" dirty="0" smtClean="0">
                <a:latin typeface="Tahoma" pitchFamily="34" charset="0"/>
              </a:rPr>
              <a:t>zákazníky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Proces vývoje </a:t>
            </a:r>
            <a:r>
              <a:rPr lang="cs-CZ" sz="3200" dirty="0" err="1" smtClean="0"/>
              <a:t>Vema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Analýza požadavků</a:t>
            </a:r>
          </a:p>
          <a:p>
            <a:pPr lvl="1"/>
            <a:r>
              <a:rPr lang="cs-CZ" dirty="0" smtClean="0"/>
              <a:t>Úkoly</a:t>
            </a:r>
          </a:p>
          <a:p>
            <a:pPr lvl="2"/>
            <a:r>
              <a:rPr lang="cs-CZ" dirty="0" smtClean="0"/>
              <a:t>Návrh řešení</a:t>
            </a:r>
          </a:p>
          <a:p>
            <a:pPr lvl="2"/>
            <a:r>
              <a:rPr lang="cs-CZ" dirty="0" smtClean="0"/>
              <a:t>Programování</a:t>
            </a:r>
          </a:p>
          <a:p>
            <a:pPr lvl="2"/>
            <a:r>
              <a:rPr lang="cs-CZ" dirty="0" smtClean="0"/>
              <a:t>Ověřování</a:t>
            </a:r>
            <a:endParaRPr lang="cs-CZ" dirty="0"/>
          </a:p>
        </p:txBody>
      </p:sp>
      <p:sp>
        <p:nvSpPr>
          <p:cNvPr id="4" name="Oválný bublinový popisek 3"/>
          <p:cNvSpPr/>
          <p:nvPr/>
        </p:nvSpPr>
        <p:spPr bwMode="auto">
          <a:xfrm>
            <a:off x="4716016" y="1268760"/>
            <a:ext cx="1656184" cy="504478"/>
          </a:xfrm>
          <a:prstGeom prst="wedgeEllipseCallout">
            <a:avLst>
              <a:gd name="adj1" fmla="val -110438"/>
              <a:gd name="adj2" fmla="val 13678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Analytici</a:t>
            </a:r>
          </a:p>
        </p:txBody>
      </p:sp>
      <p:sp>
        <p:nvSpPr>
          <p:cNvPr id="5" name="Oválný bublinový popisek 4"/>
          <p:cNvSpPr/>
          <p:nvPr/>
        </p:nvSpPr>
        <p:spPr bwMode="auto">
          <a:xfrm>
            <a:off x="4788024" y="2132434"/>
            <a:ext cx="3960440" cy="648916"/>
          </a:xfrm>
          <a:prstGeom prst="wedgeEllipseCallout">
            <a:avLst>
              <a:gd name="adj1" fmla="val -78433"/>
              <a:gd name="adj2" fmla="val 8893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Analytici, programátoři</a:t>
            </a:r>
          </a:p>
        </p:txBody>
      </p:sp>
      <p:sp>
        <p:nvSpPr>
          <p:cNvPr id="6" name="Oválný bublinový popisek 5"/>
          <p:cNvSpPr/>
          <p:nvPr/>
        </p:nvSpPr>
        <p:spPr bwMode="auto">
          <a:xfrm>
            <a:off x="4716016" y="4005064"/>
            <a:ext cx="3960440" cy="1224136"/>
          </a:xfrm>
          <a:prstGeom prst="wedgeEllipseCallout">
            <a:avLst>
              <a:gd name="adj1" fmla="val -85292"/>
              <a:gd name="adj2" fmla="val -4639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Analytici, programátoři,</a:t>
            </a:r>
            <a:b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</a:b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konzultanti</a:t>
            </a:r>
          </a:p>
        </p:txBody>
      </p:sp>
      <p:sp>
        <p:nvSpPr>
          <p:cNvPr id="7" name="Oválný bublinový popisek 6"/>
          <p:cNvSpPr/>
          <p:nvPr/>
        </p:nvSpPr>
        <p:spPr bwMode="auto">
          <a:xfrm>
            <a:off x="4932040" y="3140968"/>
            <a:ext cx="2376264" cy="504478"/>
          </a:xfrm>
          <a:prstGeom prst="wedgeEllipseCallout">
            <a:avLst>
              <a:gd name="adj1" fmla="val -95133"/>
              <a:gd name="adj2" fmla="val 2684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>
                <a:latin typeface="Tahoma" pitchFamily="34" charset="0"/>
              </a:rPr>
              <a:t>Programátoři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Požadavky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zákazníků</a:t>
            </a:r>
          </a:p>
          <a:p>
            <a:pPr lvl="1"/>
            <a:r>
              <a:rPr lang="cs-CZ" dirty="0"/>
              <a:t>č</a:t>
            </a:r>
            <a:r>
              <a:rPr lang="cs-CZ" dirty="0" smtClean="0"/>
              <a:t>asto nepřesné, neúplné, </a:t>
            </a:r>
          </a:p>
          <a:p>
            <a:pPr lvl="1"/>
            <a:r>
              <a:rPr lang="cs-CZ" dirty="0"/>
              <a:t>č</a:t>
            </a:r>
            <a:r>
              <a:rPr lang="cs-CZ" dirty="0" smtClean="0"/>
              <a:t>asto potřebují doplnění, nějaká data apod.</a:t>
            </a:r>
          </a:p>
          <a:p>
            <a:r>
              <a:rPr lang="cs-CZ" dirty="0" smtClean="0"/>
              <a:t>Interní</a:t>
            </a:r>
          </a:p>
          <a:p>
            <a:pPr lvl="1"/>
            <a:r>
              <a:rPr lang="cs-CZ" dirty="0" smtClean="0"/>
              <a:t>od analytiků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d konzultantů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d obchodních partnerů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42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836712"/>
            <a:ext cx="7827963" cy="647700"/>
          </a:xfrm>
        </p:spPr>
        <p:txBody>
          <a:bodyPr/>
          <a:lstStyle/>
          <a:p>
            <a:r>
              <a:rPr lang="cs-CZ" sz="3200" dirty="0" smtClean="0"/>
              <a:t>PSV – Produkty a Služby </a:t>
            </a:r>
            <a:r>
              <a:rPr lang="cs-CZ" sz="3200" dirty="0" err="1" smtClean="0"/>
              <a:t>Vema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81092" cy="4666087"/>
          </a:xfrm>
          <a:prstGeom prst="rect">
            <a:avLst/>
          </a:prstGeom>
          <a:effectLst>
            <a:glow rad="254000">
              <a:schemeClr val="tx2">
                <a:lumMod val="60000"/>
                <a:lumOff val="4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910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PSV – Produkty a Služby </a:t>
            </a:r>
            <a:r>
              <a:rPr lang="cs-CZ" sz="3200" dirty="0" err="1" smtClean="0"/>
              <a:t>Vema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PSV:</a:t>
            </a:r>
          </a:p>
          <a:p>
            <a:pPr lvl="1"/>
            <a:r>
              <a:rPr lang="cs-CZ" dirty="0" smtClean="0"/>
              <a:t>Záznamy o produktech</a:t>
            </a:r>
          </a:p>
          <a:p>
            <a:pPr lvl="2"/>
            <a:r>
              <a:rPr lang="cs-CZ" dirty="0" smtClean="0"/>
              <a:t>Aplikace</a:t>
            </a:r>
          </a:p>
          <a:p>
            <a:pPr lvl="2"/>
            <a:r>
              <a:rPr lang="cs-CZ" dirty="0" smtClean="0"/>
              <a:t>Verze a Aktualizace</a:t>
            </a:r>
          </a:p>
          <a:p>
            <a:pPr lvl="1"/>
            <a:r>
              <a:rPr lang="cs-CZ" dirty="0"/>
              <a:t>Požadavky</a:t>
            </a:r>
          </a:p>
          <a:p>
            <a:pPr lvl="1"/>
            <a:r>
              <a:rPr lang="cs-CZ" dirty="0"/>
              <a:t>Úkoly</a:t>
            </a:r>
          </a:p>
          <a:p>
            <a:pPr lvl="2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975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PSV – zadávání požadavků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Přes Call Centrum </a:t>
            </a:r>
            <a:r>
              <a:rPr lang="cs-CZ" dirty="0" err="1" smtClean="0"/>
              <a:t>Vema</a:t>
            </a:r>
            <a:r>
              <a:rPr lang="cs-CZ" dirty="0"/>
              <a:t> </a:t>
            </a:r>
            <a:r>
              <a:rPr lang="cs-CZ" dirty="0" smtClean="0"/>
              <a:t>(CCV)</a:t>
            </a:r>
          </a:p>
          <a:p>
            <a:pPr lvl="1"/>
            <a:r>
              <a:rPr lang="cs-CZ" dirty="0" smtClean="0"/>
              <a:t>Internetový formulář</a:t>
            </a:r>
          </a:p>
          <a:p>
            <a:pPr lvl="1"/>
            <a:r>
              <a:rPr lang="cs-CZ" dirty="0" smtClean="0"/>
              <a:t>Telefonicky (Zelená a Žlutá linka)</a:t>
            </a:r>
          </a:p>
          <a:p>
            <a:r>
              <a:rPr lang="cs-CZ" dirty="0" smtClean="0"/>
              <a:t>Zadané požadavky možno sledovat přes zákaznický web</a:t>
            </a:r>
          </a:p>
        </p:txBody>
      </p:sp>
    </p:spTree>
    <p:extLst>
      <p:ext uri="{BB962C8B-B14F-4D97-AF65-F5344CB8AC3E}">
        <p14:creationId xmlns:p14="http://schemas.microsoft.com/office/powerpoint/2010/main" val="88295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Vema, a. s.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000" lvl="0" indent="-396000">
              <a:spcBef>
                <a:spcPts val="672"/>
              </a:spcBef>
              <a:buClr>
                <a:srgbClr val="FA961E"/>
              </a:buClr>
              <a:buSzPct val="100000"/>
              <a:buFont typeface="Arial" pitchFamily="34" charset="0"/>
              <a:buChar char="●"/>
            </a:pPr>
            <a:r>
              <a:rPr lang="cs-CZ" sz="2500" dirty="0">
                <a:solidFill>
                  <a:prstClr val="black"/>
                </a:solidFill>
                <a:latin typeface="Calibri"/>
                <a:ea typeface="ＭＳ Ｐゴシック" pitchFamily="73" charset="-128"/>
                <a:cs typeface="Calibri"/>
              </a:rPr>
              <a:t>Přední dodavatel informačních systémů pro oblasti řízení lidských zdrojů, podnikové ekonomiky a logistiky v ČR i SR</a:t>
            </a:r>
          </a:p>
          <a:p>
            <a:pPr marL="396000" lvl="0" indent="-396000">
              <a:spcBef>
                <a:spcPts val="672"/>
              </a:spcBef>
              <a:buClr>
                <a:srgbClr val="FA961E"/>
              </a:buClr>
              <a:buSzPct val="100000"/>
              <a:buFont typeface="Arial" pitchFamily="34" charset="0"/>
              <a:buChar char="●"/>
            </a:pPr>
            <a:r>
              <a:rPr lang="cs-CZ" sz="2500" dirty="0" smtClean="0">
                <a:solidFill>
                  <a:prstClr val="black"/>
                </a:solidFill>
                <a:latin typeface="Calibri"/>
                <a:ea typeface="ＭＳ Ｐゴシック" pitchFamily="73" charset="-128"/>
                <a:cs typeface="Calibri"/>
              </a:rPr>
              <a:t>Počet uživatelů: 7 000 organizací v ČR a SR</a:t>
            </a:r>
          </a:p>
          <a:p>
            <a:pPr marL="396000" lvl="0" indent="-396000">
              <a:spcBef>
                <a:spcPts val="672"/>
              </a:spcBef>
              <a:buClr>
                <a:srgbClr val="FA961E"/>
              </a:buClr>
              <a:buSzPct val="100000"/>
              <a:buFont typeface="Arial" pitchFamily="34" charset="0"/>
              <a:buChar char="●"/>
            </a:pPr>
            <a:r>
              <a:rPr lang="cs-CZ" sz="2500" dirty="0" smtClean="0">
                <a:solidFill>
                  <a:prstClr val="black"/>
                </a:solidFill>
                <a:latin typeface="Calibri"/>
                <a:ea typeface="ＭＳ Ｐゴシック" pitchFamily="73" charset="-128"/>
                <a:cs typeface="Calibri"/>
              </a:rPr>
              <a:t>Počet zpracovávaných výplat měsíčně:  700 tisíc</a:t>
            </a:r>
          </a:p>
          <a:p>
            <a:pPr marL="396000" lvl="0" indent="-396000">
              <a:spcBef>
                <a:spcPts val="672"/>
              </a:spcBef>
              <a:buClr>
                <a:srgbClr val="FA961E"/>
              </a:buClr>
              <a:buSzPct val="100000"/>
              <a:buFont typeface="Arial" pitchFamily="34" charset="0"/>
              <a:buChar char="●"/>
            </a:pPr>
            <a:r>
              <a:rPr lang="pt-BR" sz="2500" dirty="0">
                <a:solidFill>
                  <a:prstClr val="black"/>
                </a:solidFill>
                <a:latin typeface="Calibri"/>
                <a:ea typeface="ＭＳ Ｐゴシック" pitchFamily="73" charset="-128"/>
                <a:cs typeface="Calibri"/>
                <a:hlinkClick r:id="rId2"/>
              </a:rPr>
              <a:t>http://www.vema.cz</a:t>
            </a:r>
            <a:r>
              <a:rPr lang="cs-CZ" sz="2500" dirty="0">
                <a:solidFill>
                  <a:prstClr val="black"/>
                </a:solidFill>
                <a:latin typeface="Calibri"/>
                <a:ea typeface="ＭＳ Ｐゴシック" pitchFamily="73" charset="-128"/>
                <a:cs typeface="Calibri"/>
              </a:rPr>
              <a:t> </a:t>
            </a:r>
            <a:endParaRPr lang="pt-BR" sz="2500" dirty="0">
              <a:solidFill>
                <a:prstClr val="black"/>
              </a:solidFill>
              <a:latin typeface="Calibri"/>
              <a:ea typeface="ＭＳ Ｐゴシック" pitchFamily="73" charset="-128"/>
              <a:cs typeface="Calibri"/>
            </a:endParaRPr>
          </a:p>
          <a:p>
            <a:pPr marL="396000" lvl="0" indent="-396000">
              <a:spcBef>
                <a:spcPts val="672"/>
              </a:spcBef>
              <a:buClr>
                <a:srgbClr val="FA961E"/>
              </a:buClr>
              <a:buSzPct val="100000"/>
              <a:buFont typeface="Arial" pitchFamily="34" charset="0"/>
              <a:buChar char="●"/>
            </a:pPr>
            <a:r>
              <a:rPr lang="pt-BR" sz="2500" dirty="0">
                <a:solidFill>
                  <a:prstClr val="black"/>
                </a:solidFill>
                <a:latin typeface="Calibri"/>
                <a:ea typeface="ＭＳ Ｐゴシック" pitchFamily="73" charset="-128"/>
                <a:cs typeface="Calibri"/>
                <a:hlinkClick r:id="rId3"/>
              </a:rPr>
              <a:t>smarda@vema.cz</a:t>
            </a:r>
            <a:r>
              <a:rPr lang="cs-CZ" sz="2500" dirty="0">
                <a:solidFill>
                  <a:prstClr val="black"/>
                </a:solidFill>
                <a:latin typeface="Calibri"/>
                <a:ea typeface="ＭＳ Ｐゴシック" pitchFamily="73" charset="-128"/>
                <a:cs typeface="Calibri"/>
              </a:rPr>
              <a:t> </a:t>
            </a:r>
            <a:endParaRPr lang="pt-BR" sz="2500" dirty="0">
              <a:solidFill>
                <a:prstClr val="black"/>
              </a:solidFill>
              <a:latin typeface="Calibri"/>
              <a:ea typeface="ＭＳ Ｐゴシック" pitchFamily="73" charset="-128"/>
              <a:cs typeface="Calibri"/>
            </a:endParaRPr>
          </a:p>
          <a:p>
            <a:pPr marL="396000" lvl="0" indent="-396000">
              <a:spcBef>
                <a:spcPts val="672"/>
              </a:spcBef>
              <a:buClr>
                <a:srgbClr val="FA961E"/>
              </a:buClr>
              <a:buSzPct val="100000"/>
              <a:buFont typeface="Arial" pitchFamily="34" charset="0"/>
              <a:buChar char="●"/>
            </a:pPr>
            <a:r>
              <a:rPr lang="pt-BR" sz="2500" dirty="0">
                <a:solidFill>
                  <a:prstClr val="black"/>
                </a:solidFill>
                <a:latin typeface="Calibri"/>
                <a:ea typeface="ＭＳ Ｐゴシック" pitchFamily="73" charset="-128"/>
                <a:cs typeface="Calibri"/>
                <a:hlinkClick r:id="rId4"/>
              </a:rPr>
              <a:t>http://twitter.com/jsmarda</a:t>
            </a:r>
            <a:endParaRPr lang="cs-CZ" sz="2500" dirty="0">
              <a:solidFill>
                <a:prstClr val="black"/>
              </a:solidFill>
              <a:latin typeface="Calibri"/>
              <a:ea typeface="ＭＳ Ｐゴシック" pitchFamily="73" charset="-128"/>
              <a:cs typeface="Calibri"/>
            </a:endParaRPr>
          </a:p>
          <a:p>
            <a:pPr marL="0" lvl="0" indent="0">
              <a:spcBef>
                <a:spcPts val="672"/>
              </a:spcBef>
              <a:buClr>
                <a:srgbClr val="FA961E"/>
              </a:buClr>
              <a:buSzPct val="100000"/>
              <a:buNone/>
            </a:pPr>
            <a:endParaRPr lang="pt-BR" sz="2500" dirty="0">
              <a:solidFill>
                <a:prstClr val="black"/>
              </a:solidFill>
              <a:latin typeface="Calibri"/>
              <a:ea typeface="ＭＳ Ｐゴシック" pitchFamily="73" charset="-128"/>
              <a:cs typeface="Calibri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66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Zadání požadavku přes zákaznický web</a:t>
            </a:r>
            <a:endParaRPr lang="cs-CZ" sz="3200" dirty="0"/>
          </a:p>
        </p:txBody>
      </p:sp>
      <p:pic>
        <p:nvPicPr>
          <p:cNvPr id="3" name="Zástupný symbol pro obrázek 4" descr="Zadání požadavku - Vema a.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788" y="2060848"/>
            <a:ext cx="813266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PSV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Záznam o Aktualizaci PAM 29.00.02</a:t>
            </a:r>
          </a:p>
          <a:p>
            <a:r>
              <a:rPr lang="cs-CZ" dirty="0" smtClean="0"/>
              <a:t>Požadavek na Aktualizaci PAM 29.00.02</a:t>
            </a:r>
          </a:p>
          <a:p>
            <a:r>
              <a:rPr lang="cs-CZ" dirty="0" smtClean="0"/>
              <a:t>Úkol na Aktualizaci PAM 29.00.02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9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Požadavek</a:t>
            </a:r>
            <a:endParaRPr lang="cs-CZ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89737261"/>
              </p:ext>
            </p:extLst>
          </p:nvPr>
        </p:nvGraphicFramePr>
        <p:xfrm>
          <a:off x="611560" y="1988840"/>
          <a:ext cx="799288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Požadavky – skryté předpoklady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Zákazník </a:t>
            </a:r>
            <a:r>
              <a:rPr lang="cs-CZ" b="1" dirty="0" smtClean="0">
                <a:latin typeface="Gill Sans MT" pitchFamily="34" charset="-18"/>
              </a:rPr>
              <a:t>předpokládá</a:t>
            </a:r>
            <a:r>
              <a:rPr lang="cs-CZ" dirty="0" smtClean="0">
                <a:latin typeface="Gill Sans MT" pitchFamily="34" charset="-18"/>
              </a:rPr>
              <a:t>, že ….</a:t>
            </a:r>
          </a:p>
          <a:p>
            <a:r>
              <a:rPr lang="cs-CZ" b="1" dirty="0" smtClean="0">
                <a:latin typeface="Gill Sans MT" pitchFamily="34" charset="-18"/>
              </a:rPr>
              <a:t>Eliminovat </a:t>
            </a:r>
            <a:r>
              <a:rPr lang="cs-CZ" dirty="0" smtClean="0">
                <a:latin typeface="Gill Sans MT" pitchFamily="34" charset="-18"/>
              </a:rPr>
              <a:t>nebo</a:t>
            </a:r>
            <a:r>
              <a:rPr lang="cs-CZ" b="1" dirty="0" smtClean="0">
                <a:latin typeface="Gill Sans MT" pitchFamily="34" charset="-18"/>
              </a:rPr>
              <a:t> vyjasnit</a:t>
            </a:r>
            <a:r>
              <a:rPr lang="cs-CZ" dirty="0" smtClean="0">
                <a:latin typeface="Gill Sans MT" pitchFamily="34" charset="-18"/>
              </a:rPr>
              <a:t> všechny skryté předpoklady</a:t>
            </a:r>
          </a:p>
          <a:p>
            <a:r>
              <a:rPr lang="cs-CZ" dirty="0" smtClean="0">
                <a:latin typeface="Gill Sans MT" pitchFamily="34" charset="-18"/>
              </a:rPr>
              <a:t>Každý přetrvávající </a:t>
            </a:r>
            <a:r>
              <a:rPr lang="cs-CZ" b="1" dirty="0" smtClean="0">
                <a:latin typeface="Gill Sans MT" pitchFamily="34" charset="-18"/>
              </a:rPr>
              <a:t>skrytý předpoklad</a:t>
            </a:r>
            <a:r>
              <a:rPr lang="cs-CZ" dirty="0" smtClean="0">
                <a:latin typeface="Gill Sans MT" pitchFamily="34" charset="-18"/>
              </a:rPr>
              <a:t> je </a:t>
            </a:r>
            <a:r>
              <a:rPr lang="cs-CZ" b="1" dirty="0" smtClean="0">
                <a:latin typeface="Gill Sans MT" pitchFamily="34" charset="-18"/>
              </a:rPr>
              <a:t>rizikem</a:t>
            </a:r>
            <a:endParaRPr lang="cs-CZ" b="1" dirty="0"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Návrh řešení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Popis řešení (v PSV)</a:t>
            </a:r>
          </a:p>
          <a:p>
            <a:r>
              <a:rPr lang="cs-CZ" dirty="0" smtClean="0"/>
              <a:t>Definice aplikace (v DBV)</a:t>
            </a:r>
          </a:p>
          <a:p>
            <a:pPr lvl="1"/>
            <a:r>
              <a:rPr lang="cs-CZ" dirty="0" smtClean="0"/>
              <a:t>Základní parametry aplikace</a:t>
            </a:r>
          </a:p>
          <a:p>
            <a:pPr lvl="1"/>
            <a:r>
              <a:rPr lang="cs-CZ" dirty="0" smtClean="0"/>
              <a:t>Datový model aplikace</a:t>
            </a:r>
          </a:p>
          <a:p>
            <a:pPr lvl="1"/>
            <a:r>
              <a:rPr lang="cs-CZ" dirty="0" smtClean="0"/>
              <a:t>Nabídka funkcí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16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</a:t>
            </a:r>
            <a:endParaRPr lang="cs-CZ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03116443"/>
              </p:ext>
            </p:extLst>
          </p:nvPr>
        </p:nvGraphicFramePr>
        <p:xfrm>
          <a:off x="611560" y="1988840"/>
          <a:ext cx="799288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3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Generátor aplikací DBV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Definice aplikace v DBV (</a:t>
            </a:r>
            <a:r>
              <a:rPr lang="cs-CZ" dirty="0" err="1" smtClean="0"/>
              <a:t>DataBáze</a:t>
            </a:r>
            <a:r>
              <a:rPr lang="cs-CZ" dirty="0" smtClean="0"/>
              <a:t> </a:t>
            </a:r>
            <a:r>
              <a:rPr lang="cs-CZ" dirty="0" err="1" smtClean="0"/>
              <a:t>Vema</a:t>
            </a:r>
            <a:r>
              <a:rPr lang="cs-CZ" dirty="0" smtClean="0"/>
              <a:t>):</a:t>
            </a:r>
          </a:p>
          <a:p>
            <a:pPr lvl="1"/>
            <a:r>
              <a:rPr lang="cs-CZ" dirty="0" smtClean="0"/>
              <a:t>Základní parametry aplikace</a:t>
            </a:r>
          </a:p>
          <a:p>
            <a:pPr lvl="1"/>
            <a:r>
              <a:rPr lang="cs-CZ" dirty="0" smtClean="0"/>
              <a:t>Datový model</a:t>
            </a:r>
          </a:p>
          <a:p>
            <a:pPr lvl="2"/>
            <a:r>
              <a:rPr lang="cs-CZ" dirty="0" smtClean="0"/>
              <a:t>Soubory</a:t>
            </a:r>
          </a:p>
          <a:p>
            <a:pPr lvl="2"/>
            <a:r>
              <a:rPr lang="cs-CZ" dirty="0" smtClean="0"/>
              <a:t>Číselníky</a:t>
            </a:r>
          </a:p>
          <a:p>
            <a:pPr lvl="1"/>
            <a:r>
              <a:rPr lang="cs-CZ" dirty="0" smtClean="0"/>
              <a:t>Nabídka funkcí</a:t>
            </a:r>
          </a:p>
        </p:txBody>
      </p:sp>
    </p:spTree>
    <p:extLst>
      <p:ext uri="{BB962C8B-B14F-4D97-AF65-F5344CB8AC3E}">
        <p14:creationId xmlns:p14="http://schemas.microsoft.com/office/powerpoint/2010/main" val="11825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Definice aplikace v DBV</a:t>
            </a:r>
            <a:endParaRPr 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6933"/>
            <a:ext cx="8663392" cy="460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Programování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Zdrojové kódy v programovacích jazycích: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C</a:t>
            </a:r>
            <a:r>
              <a:rPr lang="en-US" dirty="0" smtClean="0">
                <a:latin typeface="Gill Sans MT" pitchFamily="34" charset="-18"/>
              </a:rPr>
              <a:t>++, Python</a:t>
            </a:r>
            <a:r>
              <a:rPr lang="cs-CZ" dirty="0" smtClean="0">
                <a:latin typeface="Gill Sans MT" pitchFamily="34" charset="-18"/>
              </a:rPr>
              <a:t>, </a:t>
            </a:r>
            <a:r>
              <a:rPr lang="cs-CZ" dirty="0" err="1" smtClean="0">
                <a:latin typeface="Gill Sans MT" pitchFamily="34" charset="-18"/>
              </a:rPr>
              <a:t>JavaScript</a:t>
            </a:r>
            <a:endParaRPr lang="en-US" dirty="0" smtClean="0"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Programování – aplikace </a:t>
            </a:r>
            <a:r>
              <a:rPr lang="cs-CZ" sz="3200" dirty="0" err="1" smtClean="0"/>
              <a:t>Vema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Systémové jádro</a:t>
            </a:r>
            <a:r>
              <a:rPr lang="en-US" dirty="0" smtClean="0"/>
              <a:t>, </a:t>
            </a:r>
            <a:r>
              <a:rPr lang="cs-CZ" dirty="0" smtClean="0"/>
              <a:t>datový editor, standardní funkce: </a:t>
            </a:r>
            <a:endParaRPr lang="en-US" dirty="0" smtClean="0"/>
          </a:p>
          <a:p>
            <a:pPr lvl="1"/>
            <a:r>
              <a:rPr lang="cs-CZ" dirty="0" smtClean="0"/>
              <a:t>C</a:t>
            </a:r>
            <a:r>
              <a:rPr lang="en-US" dirty="0" smtClean="0"/>
              <a:t>++</a:t>
            </a:r>
          </a:p>
          <a:p>
            <a:r>
              <a:rPr lang="cs-CZ" dirty="0" smtClean="0"/>
              <a:t>Další funkce:</a:t>
            </a:r>
          </a:p>
          <a:p>
            <a:pPr lvl="1"/>
            <a:r>
              <a:rPr lang="cs-CZ" dirty="0" smtClean="0"/>
              <a:t>Python</a:t>
            </a:r>
          </a:p>
        </p:txBody>
      </p:sp>
    </p:spTree>
    <p:extLst>
      <p:ext uri="{BB962C8B-B14F-4D97-AF65-F5344CB8AC3E}">
        <p14:creationId xmlns:p14="http://schemas.microsoft.com/office/powerpoint/2010/main" val="13835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981100"/>
            <a:ext cx="7827963" cy="647700"/>
          </a:xfrm>
        </p:spPr>
        <p:txBody>
          <a:bodyPr/>
          <a:lstStyle/>
          <a:p>
            <a:r>
              <a:rPr lang="cs-CZ" sz="3200" dirty="0"/>
              <a:t>P</a:t>
            </a:r>
            <a:r>
              <a:rPr lang="cs-CZ" sz="3200" dirty="0" smtClean="0"/>
              <a:t>roces </a:t>
            </a:r>
            <a:r>
              <a:rPr lang="cs-CZ" sz="3200" dirty="0"/>
              <a:t>vývoje HRIS </a:t>
            </a:r>
            <a:r>
              <a:rPr lang="cs-CZ" sz="3200" dirty="0" err="1"/>
              <a:t>Vema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Vlastnosti HRIS (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Resources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 smtClean="0"/>
              <a:t>)</a:t>
            </a:r>
            <a:br>
              <a:rPr lang="cs-CZ" dirty="0" smtClean="0"/>
            </a:br>
            <a:endParaRPr lang="cs-CZ" dirty="0"/>
          </a:p>
          <a:p>
            <a:r>
              <a:rPr lang="cs-CZ" dirty="0" smtClean="0"/>
              <a:t>HRIS </a:t>
            </a:r>
            <a:r>
              <a:rPr lang="cs-CZ" dirty="0" err="1" smtClean="0"/>
              <a:t>Vema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Proces vývoje HRIS Vema</a:t>
            </a:r>
            <a:endParaRPr lang="cs-CZ" dirty="0"/>
          </a:p>
        </p:txBody>
      </p:sp>
      <p:sp>
        <p:nvSpPr>
          <p:cNvPr id="4" name="Šipka doprava se zářezem 3"/>
          <p:cNvSpPr/>
          <p:nvPr/>
        </p:nvSpPr>
        <p:spPr bwMode="auto">
          <a:xfrm>
            <a:off x="179512" y="1844824"/>
            <a:ext cx="792088" cy="720080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827963" cy="647700"/>
          </a:xfrm>
        </p:spPr>
        <p:txBody>
          <a:bodyPr>
            <a:noAutofit/>
          </a:bodyPr>
          <a:lstStyle/>
          <a:p>
            <a:r>
              <a:rPr lang="cs-CZ" sz="3200" dirty="0" smtClean="0"/>
              <a:t>Programování</a:t>
            </a:r>
            <a:r>
              <a:rPr lang="en-US" sz="3200" dirty="0" smtClean="0"/>
              <a:t> – </a:t>
            </a:r>
            <a:r>
              <a:rPr lang="cs-CZ" sz="3200" dirty="0"/>
              <a:t>ř</a:t>
            </a:r>
            <a:r>
              <a:rPr lang="cs-CZ" sz="3200" dirty="0" smtClean="0"/>
              <a:t>ízení konfigurace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Během vývoje více verzí aplikace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Vývojové větve (</a:t>
            </a:r>
            <a:r>
              <a:rPr lang="cs-CZ" dirty="0" err="1" smtClean="0">
                <a:latin typeface="Gill Sans MT" pitchFamily="34" charset="-18"/>
              </a:rPr>
              <a:t>branch</a:t>
            </a:r>
            <a:r>
              <a:rPr lang="cs-CZ" dirty="0" smtClean="0">
                <a:latin typeface="Gill Sans MT" pitchFamily="34" charset="-18"/>
              </a:rPr>
              <a:t>)</a:t>
            </a:r>
            <a:endParaRPr lang="cs-CZ" dirty="0">
              <a:latin typeface="Gill Sans MT" pitchFamily="34" charset="-1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74" y="2926685"/>
            <a:ext cx="7827693" cy="287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915816" y="508518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 MT" pitchFamily="34" charset="-18"/>
              </a:rPr>
              <a:t>Distribuce Verze 28.00</a:t>
            </a:r>
            <a:endParaRPr lang="cs-CZ" dirty="0">
              <a:latin typeface="Gill Sans MT" pitchFamily="34" charset="-18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779912" y="285293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 MT" pitchFamily="34" charset="-18"/>
              </a:rPr>
              <a:t>Pokračování vývoje </a:t>
            </a:r>
            <a:br>
              <a:rPr lang="cs-CZ" dirty="0" smtClean="0">
                <a:latin typeface="Gill Sans MT" pitchFamily="34" charset="-18"/>
              </a:rPr>
            </a:br>
            <a:r>
              <a:rPr lang="cs-CZ" dirty="0" smtClean="0">
                <a:latin typeface="Gill Sans MT" pitchFamily="34" charset="-18"/>
              </a:rPr>
              <a:t>směrem k Verzi 28.01</a:t>
            </a:r>
            <a:endParaRPr lang="cs-CZ" dirty="0"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Programování – řízení konfigurace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CM (</a:t>
            </a:r>
            <a:r>
              <a:rPr lang="cs-CZ" dirty="0" err="1" smtClean="0"/>
              <a:t>Configuration</a:t>
            </a:r>
            <a:r>
              <a:rPr lang="cs-CZ" dirty="0" smtClean="0"/>
              <a:t> Management)</a:t>
            </a:r>
          </a:p>
          <a:p>
            <a:r>
              <a:rPr lang="cs-CZ" dirty="0" smtClean="0"/>
              <a:t>Program SVN</a:t>
            </a:r>
          </a:p>
          <a:p>
            <a:r>
              <a:rPr lang="cs-CZ" dirty="0" smtClean="0"/>
              <a:t>Kdy větvit vývoj?</a:t>
            </a:r>
          </a:p>
          <a:p>
            <a:pPr lvl="1"/>
            <a:r>
              <a:rPr lang="cs-CZ" dirty="0" smtClean="0"/>
              <a:t>Je to nezbytně nutné</a:t>
            </a:r>
          </a:p>
          <a:p>
            <a:pPr lvl="1"/>
            <a:r>
              <a:rPr lang="cs-CZ" dirty="0" smtClean="0"/>
              <a:t>Byla distribuována Verze zákazníkovi, ale pokračuje vývoj</a:t>
            </a:r>
          </a:p>
          <a:p>
            <a:pPr lvl="1"/>
            <a:r>
              <a:rPr lang="cs-CZ" dirty="0" smtClean="0"/>
              <a:t>Je potřeba udělat radikální změny v kódu</a:t>
            </a:r>
          </a:p>
          <a:p>
            <a:pPr marL="457200" lvl="1" indent="0">
              <a:buNone/>
            </a:pPr>
            <a:endParaRPr lang="cs-CZ" dirty="0" smtClean="0"/>
          </a:p>
          <a:p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61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908720"/>
            <a:ext cx="7827963" cy="6477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Programování – sestavení aplikace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430281"/>
              </p:ext>
            </p:extLst>
          </p:nvPr>
        </p:nvGraphicFramePr>
        <p:xfrm>
          <a:off x="395537" y="1916832"/>
          <a:ext cx="842493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latin typeface="Gill Sans MT" pitchFamily="34" charset="-18"/>
              </a:rPr>
              <a:t>Programování – vývojové prostředí</a:t>
            </a:r>
            <a:endParaRPr lang="cs-CZ" sz="3200" dirty="0">
              <a:latin typeface="Gill Sans MT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Gill Sans MT" pitchFamily="34" charset="-18"/>
              </a:rPr>
              <a:t>Vývojové prostředí (IDE – </a:t>
            </a:r>
            <a:r>
              <a:rPr lang="cs-CZ" dirty="0" err="1" smtClean="0">
                <a:latin typeface="Gill Sans MT" pitchFamily="34" charset="-18"/>
              </a:rPr>
              <a:t>Integrated</a:t>
            </a:r>
            <a:r>
              <a:rPr lang="cs-CZ" dirty="0" smtClean="0">
                <a:latin typeface="Gill Sans MT" pitchFamily="34" charset="-18"/>
              </a:rPr>
              <a:t> </a:t>
            </a:r>
            <a:r>
              <a:rPr lang="cs-CZ" dirty="0" err="1" smtClean="0">
                <a:latin typeface="Gill Sans MT" pitchFamily="34" charset="-18"/>
              </a:rPr>
              <a:t>Development</a:t>
            </a:r>
            <a:r>
              <a:rPr lang="cs-CZ" dirty="0" smtClean="0">
                <a:latin typeface="Gill Sans MT" pitchFamily="34" charset="-18"/>
              </a:rPr>
              <a:t> </a:t>
            </a:r>
            <a:r>
              <a:rPr lang="cs-CZ" dirty="0" err="1" smtClean="0">
                <a:latin typeface="Gill Sans MT" pitchFamily="34" charset="-18"/>
              </a:rPr>
              <a:t>Environment</a:t>
            </a:r>
            <a:r>
              <a:rPr lang="cs-CZ" dirty="0" smtClean="0">
                <a:latin typeface="Gill Sans MT" pitchFamily="34" charset="-18"/>
              </a:rPr>
              <a:t> nebo SDK – Software </a:t>
            </a:r>
            <a:r>
              <a:rPr lang="cs-CZ" dirty="0" err="1" smtClean="0">
                <a:latin typeface="Gill Sans MT" pitchFamily="34" charset="-18"/>
              </a:rPr>
              <a:t>Development</a:t>
            </a:r>
            <a:r>
              <a:rPr lang="cs-CZ" dirty="0" smtClean="0">
                <a:latin typeface="Gill Sans MT" pitchFamily="34" charset="-18"/>
              </a:rPr>
              <a:t> </a:t>
            </a:r>
            <a:r>
              <a:rPr lang="cs-CZ" dirty="0" err="1" smtClean="0">
                <a:latin typeface="Gill Sans MT" pitchFamily="34" charset="-18"/>
              </a:rPr>
              <a:t>Kit</a:t>
            </a:r>
            <a:r>
              <a:rPr lang="cs-CZ" dirty="0" smtClean="0">
                <a:latin typeface="Gill Sans MT" pitchFamily="34" charset="-18"/>
              </a:rPr>
              <a:t>):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editor zdrojového kódu, 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kompilátor, 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program pro hledání chyb (debugger),</a:t>
            </a:r>
          </a:p>
          <a:p>
            <a:r>
              <a:rPr lang="cs-CZ" dirty="0" smtClean="0">
                <a:latin typeface="Gill Sans MT" pitchFamily="34" charset="-18"/>
              </a:rPr>
              <a:t>Microsoft </a:t>
            </a:r>
            <a:r>
              <a:rPr lang="cs-CZ" dirty="0" err="1" smtClean="0">
                <a:latin typeface="Gill Sans MT" pitchFamily="34" charset="-18"/>
              </a:rPr>
              <a:t>Visual</a:t>
            </a:r>
            <a:r>
              <a:rPr lang="cs-CZ" dirty="0" smtClean="0">
                <a:latin typeface="Gill Sans MT" pitchFamily="34" charset="-18"/>
              </a:rPr>
              <a:t> Studio</a:t>
            </a:r>
          </a:p>
          <a:p>
            <a:r>
              <a:rPr lang="cs-CZ" dirty="0" err="1" smtClean="0">
                <a:latin typeface="Gill Sans MT" pitchFamily="34" charset="-18"/>
              </a:rPr>
              <a:t>Eclipse</a:t>
            </a:r>
            <a:endParaRPr lang="cs-CZ" dirty="0" smtClean="0"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Ověřování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3 pohledy na vyvíjenou aplikaci: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Uživatelé (Analytici, Konzultanti) vidí aplikaci jako černou skříňku (</a:t>
            </a:r>
            <a:r>
              <a:rPr lang="cs-CZ" dirty="0" err="1" smtClean="0">
                <a:latin typeface="Gill Sans MT" pitchFamily="34" charset="-18"/>
              </a:rPr>
              <a:t>black</a:t>
            </a:r>
            <a:r>
              <a:rPr lang="cs-CZ" dirty="0" smtClean="0">
                <a:latin typeface="Gill Sans MT" pitchFamily="34" charset="-18"/>
              </a:rPr>
              <a:t> box)</a:t>
            </a:r>
          </a:p>
          <a:p>
            <a:pPr lvl="2"/>
            <a:r>
              <a:rPr lang="cs-CZ" dirty="0" smtClean="0">
                <a:latin typeface="Gill Sans MT" pitchFamily="34" charset="-18"/>
              </a:rPr>
              <a:t>Zajímají se jen o funkcionalitu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Testeři vidí aplikaci jako šedou skříňku (</a:t>
            </a:r>
            <a:r>
              <a:rPr lang="cs-CZ" dirty="0" err="1" smtClean="0">
                <a:latin typeface="Gill Sans MT" pitchFamily="34" charset="-18"/>
              </a:rPr>
              <a:t>grey</a:t>
            </a:r>
            <a:r>
              <a:rPr lang="cs-CZ" dirty="0" smtClean="0">
                <a:latin typeface="Gill Sans MT" pitchFamily="34" charset="-18"/>
              </a:rPr>
              <a:t> box)</a:t>
            </a:r>
          </a:p>
          <a:p>
            <a:pPr lvl="2"/>
            <a:r>
              <a:rPr lang="cs-CZ" dirty="0" smtClean="0">
                <a:latin typeface="Gill Sans MT" pitchFamily="34" charset="-18"/>
              </a:rPr>
              <a:t>Sledují například, zda aplikace uvolnila všechny zdroje OS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Programátoři vidí aplikaci jako bílou skříňku (</a:t>
            </a:r>
            <a:r>
              <a:rPr lang="cs-CZ" dirty="0" err="1" smtClean="0">
                <a:latin typeface="Gill Sans MT" pitchFamily="34" charset="-18"/>
              </a:rPr>
              <a:t>white</a:t>
            </a:r>
            <a:r>
              <a:rPr lang="cs-CZ" dirty="0" smtClean="0">
                <a:latin typeface="Gill Sans MT" pitchFamily="34" charset="-18"/>
              </a:rPr>
              <a:t> box)</a:t>
            </a:r>
          </a:p>
          <a:p>
            <a:pPr lvl="2"/>
            <a:r>
              <a:rPr lang="cs-CZ" dirty="0" smtClean="0">
                <a:latin typeface="Gill Sans MT" pitchFamily="34" charset="-18"/>
              </a:rPr>
              <a:t>Sledují i kvalitu zdrojového kódu, návrh objektů apod.</a:t>
            </a:r>
            <a:endParaRPr lang="cs-CZ" dirty="0"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Ověřování aplikace - černá skříňka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Gill Sans MT" pitchFamily="34" charset="-18"/>
              </a:rPr>
              <a:t>Funkcionalita:  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Jaké výstupy odpovídají vstupům?</a:t>
            </a:r>
          </a:p>
          <a:p>
            <a:r>
              <a:rPr lang="cs-CZ" dirty="0" smtClean="0">
                <a:latin typeface="Gill Sans MT" pitchFamily="34" charset="-18"/>
              </a:rPr>
              <a:t>Ověření vstupních hodnot:  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Je možno zadat 30. 2. 2014?</a:t>
            </a:r>
          </a:p>
          <a:p>
            <a:r>
              <a:rPr lang="cs-CZ" dirty="0" smtClean="0">
                <a:latin typeface="Gill Sans MT" pitchFamily="34" charset="-18"/>
              </a:rPr>
              <a:t>Graficky korektní výstupy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např. tabulky</a:t>
            </a:r>
          </a:p>
          <a:p>
            <a:r>
              <a:rPr lang="cs-CZ" dirty="0" smtClean="0">
                <a:latin typeface="Gill Sans MT" pitchFamily="34" charset="-18"/>
              </a:rPr>
              <a:t>Přechody mezi stavy</a:t>
            </a:r>
          </a:p>
          <a:p>
            <a:r>
              <a:rPr lang="cs-CZ" dirty="0" smtClean="0">
                <a:latin typeface="Gill Sans MT" pitchFamily="34" charset="-18"/>
              </a:rPr>
              <a:t>Hraniční případy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31.12., 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vstupní hodnoty mimo hranice (13. měsíc)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Krychle 3"/>
          <p:cNvSpPr/>
          <p:nvPr/>
        </p:nvSpPr>
        <p:spPr>
          <a:xfrm>
            <a:off x="8244408" y="980728"/>
            <a:ext cx="720080" cy="576064"/>
          </a:xfrm>
          <a:prstGeom prst="cub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Ověřování aplikace - šedá skříňka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Podobné jako u černé skříňky, ale zaměřené víc systémově než uživatelsky</a:t>
            </a:r>
          </a:p>
          <a:p>
            <a:r>
              <a:rPr lang="cs-CZ" dirty="0" smtClean="0">
                <a:latin typeface="Gill Sans MT" pitchFamily="34" charset="-18"/>
              </a:rPr>
              <a:t>Přihlašování do aplikace</a:t>
            </a:r>
          </a:p>
          <a:p>
            <a:r>
              <a:rPr lang="cs-CZ" dirty="0" smtClean="0">
                <a:latin typeface="Gill Sans MT" pitchFamily="34" charset="-18"/>
              </a:rPr>
              <a:t>Komunikace s jinými systémy – předávané soubory</a:t>
            </a:r>
          </a:p>
          <a:p>
            <a:r>
              <a:rPr lang="cs-CZ" dirty="0" smtClean="0">
                <a:latin typeface="Gill Sans MT" pitchFamily="34" charset="-18"/>
              </a:rPr>
              <a:t>Systémem přidaná kontrolní data – např. kontrolní součty v datech</a:t>
            </a:r>
          </a:p>
          <a:p>
            <a:r>
              <a:rPr lang="cs-CZ" dirty="0" smtClean="0">
                <a:latin typeface="Gill Sans MT" pitchFamily="34" charset="-18"/>
              </a:rPr>
              <a:t>Kontrola systémového prostředí po skončení aplikace – jsou zrušeny pracovní soubory, jsou uzavřeny všechny procesy?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Krychle 3"/>
          <p:cNvSpPr/>
          <p:nvPr/>
        </p:nvSpPr>
        <p:spPr>
          <a:xfrm>
            <a:off x="8316416" y="908720"/>
            <a:ext cx="720080" cy="576064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Ověřování aplikace - bílá skříňka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Náš cíl: testy řízený vývoj</a:t>
            </a:r>
          </a:p>
          <a:p>
            <a:r>
              <a:rPr lang="cs-CZ" dirty="0" smtClean="0">
                <a:latin typeface="Gill Sans MT" pitchFamily="34" charset="-18"/>
              </a:rPr>
              <a:t>Ke každému programu další program jako testovací</a:t>
            </a:r>
          </a:p>
          <a:p>
            <a:r>
              <a:rPr lang="cs-CZ" dirty="0" smtClean="0">
                <a:latin typeface="Gill Sans MT" pitchFamily="34" charset="-18"/>
              </a:rPr>
              <a:t>Testování všech větví programu</a:t>
            </a:r>
          </a:p>
          <a:p>
            <a:r>
              <a:rPr lang="cs-CZ" dirty="0" smtClean="0">
                <a:latin typeface="Gill Sans MT" pitchFamily="34" charset="-18"/>
              </a:rPr>
              <a:t>Chyby a odpovídající hlášení</a:t>
            </a:r>
          </a:p>
          <a:p>
            <a:r>
              <a:rPr lang="cs-CZ" dirty="0" smtClean="0">
                <a:latin typeface="Gill Sans MT" pitchFamily="34" charset="-18"/>
              </a:rPr>
              <a:t>Fungování podle dokumentace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Krychle 3"/>
          <p:cNvSpPr/>
          <p:nvPr/>
        </p:nvSpPr>
        <p:spPr>
          <a:xfrm>
            <a:off x="8244408" y="980728"/>
            <a:ext cx="720080" cy="576064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Distribuce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Gill Sans MT" pitchFamily="34" charset="-18"/>
              </a:rPr>
              <a:t>Finální </a:t>
            </a:r>
            <a:r>
              <a:rPr lang="cs-CZ" dirty="0">
                <a:latin typeface="Gill Sans MT" pitchFamily="34" charset="-18"/>
              </a:rPr>
              <a:t>sestavení a distribuce Verze </a:t>
            </a:r>
            <a:r>
              <a:rPr lang="cs-CZ" dirty="0" smtClean="0">
                <a:latin typeface="Gill Sans MT" pitchFamily="34" charset="-18"/>
              </a:rPr>
              <a:t>nebo Aktualizace zákazníkovi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soubor .</a:t>
            </a:r>
            <a:r>
              <a:rPr lang="cs-CZ" dirty="0" err="1" smtClean="0">
                <a:latin typeface="Gill Sans MT" pitchFamily="34" charset="-18"/>
              </a:rPr>
              <a:t>vmi</a:t>
            </a:r>
            <a:r>
              <a:rPr lang="cs-CZ" dirty="0" smtClean="0">
                <a:latin typeface="Gill Sans MT" pitchFamily="34" charset="-18"/>
              </a:rPr>
              <a:t> </a:t>
            </a:r>
          </a:p>
          <a:p>
            <a:r>
              <a:rPr lang="cs-CZ" dirty="0" smtClean="0">
                <a:latin typeface="Gill Sans MT" pitchFamily="34" charset="-18"/>
              </a:rPr>
              <a:t>Instalační plán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Které aplikace se mají instalovat na serveru zákazníka</a:t>
            </a:r>
            <a:endParaRPr lang="cs-CZ" dirty="0"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600" dirty="0" smtClean="0"/>
              <a:t>Děkuji za pozornost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34" y="4581128"/>
            <a:ext cx="6776981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1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395536" y="980728"/>
          <a:ext cx="83058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3888" y="936080"/>
            <a:ext cx="8790112" cy="620712"/>
          </a:xfrm>
        </p:spPr>
        <p:txBody>
          <a:bodyPr/>
          <a:lstStyle/>
          <a:p>
            <a:r>
              <a:rPr lang="cs-CZ" dirty="0" smtClean="0"/>
              <a:t>HRIS </a:t>
            </a:r>
            <a:r>
              <a:rPr lang="cs-CZ" sz="3200" dirty="0" smtClean="0"/>
              <a:t>jako</a:t>
            </a:r>
            <a:r>
              <a:rPr lang="cs-CZ" dirty="0" smtClean="0"/>
              <a:t> součást integrovaného podnikového IS</a:t>
            </a:r>
            <a:endParaRPr lang="cs-CZ" dirty="0"/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 bwMode="auto">
          <a:xfrm>
            <a:off x="539552" y="4653136"/>
            <a:ext cx="82089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96000" marR="0" lvl="0" indent="-3960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ct val="0"/>
              </a:spcAft>
              <a:buClr>
                <a:srgbClr val="FA961E"/>
              </a:buClr>
              <a:buSzPct val="100000"/>
              <a:buFont typeface="Arial" pitchFamily="34" charset="0"/>
              <a:buChar char="●"/>
              <a:tabLst/>
              <a:defRPr/>
            </a:pPr>
            <a:r>
              <a:rPr kumimoji="0" lang="cs-CZ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itchFamily="73" charset="-128"/>
                <a:cs typeface="Calibri"/>
              </a:rPr>
              <a:t>Integrovaný podnikový IS (</a:t>
            </a:r>
            <a:r>
              <a:rPr kumimoji="0" lang="cs-CZ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itchFamily="73" charset="-128"/>
                <a:cs typeface="Calibri"/>
              </a:rPr>
              <a:t>Integrated</a:t>
            </a:r>
            <a:r>
              <a:rPr kumimoji="0" lang="cs-CZ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itchFamily="73" charset="-128"/>
                <a:cs typeface="Calibri"/>
              </a:rPr>
              <a:t> Business System)</a:t>
            </a:r>
          </a:p>
          <a:p>
            <a:pPr marL="853200" lvl="1" indent="-396000">
              <a:spcBef>
                <a:spcPts val="672"/>
              </a:spcBef>
              <a:buClr>
                <a:srgbClr val="FA961E"/>
              </a:buClr>
              <a:buSzPct val="100000"/>
              <a:buFont typeface="Arial" pitchFamily="34" charset="0"/>
              <a:buChar char="●"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itchFamily="73" charset="-128"/>
                <a:cs typeface="Calibri"/>
              </a:rPr>
              <a:t>jiný název: ERP – Enterprise </a:t>
            </a:r>
            <a:r>
              <a:rPr kumimoji="0" 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itchFamily="73" charset="-128"/>
                <a:cs typeface="Calibri"/>
              </a:rPr>
              <a:t>Resource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itchFamily="73" charset="-128"/>
                <a:cs typeface="Calibri"/>
              </a:rPr>
              <a:t> </a:t>
            </a:r>
            <a:r>
              <a:rPr kumimoji="0" 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itchFamily="73" charset="-128"/>
                <a:cs typeface="Calibri"/>
              </a:rPr>
              <a:t>Planning</a:t>
            </a: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ＭＳ Ｐゴシック" pitchFamily="73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2239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 smtClean="0"/>
              <a:t>Funkce HRIS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Gill Sans MT" pitchFamily="34" charset="-18"/>
              </a:rPr>
              <a:t>Informace pro personální řízení lidí</a:t>
            </a:r>
          </a:p>
          <a:p>
            <a:pPr lvl="1" eaLnBrk="1" hangingPunct="1"/>
            <a:r>
              <a:rPr lang="cs-CZ" smtClean="0">
                <a:latin typeface="Gill Sans MT" pitchFamily="34" charset="-18"/>
              </a:rPr>
              <a:t>personalistika je datově náročná</a:t>
            </a:r>
          </a:p>
          <a:p>
            <a:pPr lvl="1" eaLnBrk="1" hangingPunct="1"/>
            <a:r>
              <a:rPr lang="cs-CZ" smtClean="0">
                <a:latin typeface="Gill Sans MT" pitchFamily="34" charset="-18"/>
              </a:rPr>
              <a:t>personální rozvoj v časové řadě</a:t>
            </a:r>
          </a:p>
          <a:p>
            <a:pPr eaLnBrk="1" hangingPunct="1"/>
            <a:r>
              <a:rPr lang="cs-CZ" smtClean="0">
                <a:latin typeface="Gill Sans MT" pitchFamily="34" charset="-18"/>
              </a:rPr>
              <a:t>Expertní nástroj</a:t>
            </a:r>
          </a:p>
          <a:p>
            <a:pPr lvl="1" eaLnBrk="1" hangingPunct="1"/>
            <a:r>
              <a:rPr lang="cs-CZ" smtClean="0">
                <a:latin typeface="Gill Sans MT" pitchFamily="34" charset="-18"/>
              </a:rPr>
              <a:t>podpora pro rozhodování</a:t>
            </a:r>
          </a:p>
          <a:p>
            <a:pPr eaLnBrk="1" hangingPunct="1"/>
            <a:r>
              <a:rPr lang="cs-CZ" smtClean="0">
                <a:latin typeface="Gill Sans MT" pitchFamily="34" charset="-18"/>
              </a:rPr>
              <a:t>Podpora personálních procesů</a:t>
            </a:r>
          </a:p>
          <a:p>
            <a:pPr lvl="1" eaLnBrk="1" hangingPunct="1"/>
            <a:r>
              <a:rPr lang="cs-CZ" smtClean="0">
                <a:latin typeface="Gill Sans MT" pitchFamily="34" charset="-18"/>
              </a:rPr>
              <a:t>odměňování, hodnocení, vzdělávání</a:t>
            </a:r>
          </a:p>
          <a:p>
            <a:pPr eaLnBrk="1" hangingPunct="1"/>
            <a:r>
              <a:rPr lang="cs-CZ" smtClean="0">
                <a:latin typeface="Gill Sans MT" pitchFamily="34" charset="-18"/>
              </a:rPr>
              <a:t>Komunikace, sdílení informací, vzdělávání</a:t>
            </a:r>
          </a:p>
          <a:p>
            <a:pPr lvl="1" eaLnBrk="1" hangingPunct="1"/>
            <a:r>
              <a:rPr lang="cs-CZ" smtClean="0">
                <a:latin typeface="Gill Sans MT" pitchFamily="34" charset="-18"/>
              </a:rPr>
              <a:t>podpora horizontální komunikace</a:t>
            </a:r>
          </a:p>
        </p:txBody>
      </p:sp>
    </p:spTree>
    <p:extLst>
      <p:ext uri="{BB962C8B-B14F-4D97-AF65-F5344CB8AC3E}">
        <p14:creationId xmlns:p14="http://schemas.microsoft.com/office/powerpoint/2010/main" val="1807122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083891628"/>
              </p:ext>
            </p:extLst>
          </p:nvPr>
        </p:nvGraphicFramePr>
        <p:xfrm>
          <a:off x="442664" y="16288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1" y="936080"/>
            <a:ext cx="8610600" cy="620712"/>
          </a:xfrm>
        </p:spPr>
        <p:txBody>
          <a:bodyPr/>
          <a:lstStyle/>
          <a:p>
            <a:r>
              <a:rPr lang="cs-CZ" sz="3200" dirty="0" smtClean="0"/>
              <a:t>Uživatelé HRIS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810207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908720"/>
            <a:ext cx="7827963" cy="647700"/>
          </a:xfrm>
        </p:spPr>
        <p:txBody>
          <a:bodyPr/>
          <a:lstStyle/>
          <a:p>
            <a:pPr eaLnBrk="1" hangingPunct="1"/>
            <a:r>
              <a:rPr lang="cs-CZ" sz="3200" dirty="0" smtClean="0"/>
              <a:t>Uživatelská rozhraní HRIS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23888" y="1782763"/>
            <a:ext cx="76200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600" dirty="0" smtClean="0">
                <a:latin typeface="Gill Sans MT" pitchFamily="34" charset="-18"/>
              </a:rPr>
              <a:t>Odborní referenti – mzdová účetní, personalistka, referent vzdělávání, …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cs-CZ" sz="2300" dirty="0">
                <a:solidFill>
                  <a:srgbClr val="000000"/>
                </a:solidFill>
                <a:latin typeface="Gill Sans MT" pitchFamily="34" charset="-18"/>
              </a:rPr>
              <a:t>každodenní rutinní práce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cs-CZ" sz="2300" dirty="0" smtClean="0">
                <a:solidFill>
                  <a:srgbClr val="000000"/>
                </a:solidFill>
                <a:latin typeface="Gill Sans MT" pitchFamily="34" charset="-18"/>
              </a:rPr>
              <a:t>optimalizace</a:t>
            </a:r>
            <a:endParaRPr lang="cs-CZ" sz="2600" dirty="0" smtClean="0">
              <a:latin typeface="Gill Sans MT" pitchFamily="34" charset="-18"/>
            </a:endParaRPr>
          </a:p>
          <a:p>
            <a:pPr>
              <a:lnSpc>
                <a:spcPct val="90000"/>
              </a:lnSpc>
            </a:pPr>
            <a:r>
              <a:rPr lang="cs-CZ" sz="2600" dirty="0" smtClean="0">
                <a:latin typeface="Gill Sans MT" pitchFamily="34" charset="-18"/>
              </a:rPr>
              <a:t>Manažeři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300" dirty="0" smtClean="0">
                <a:latin typeface="Gill Sans MT" pitchFamily="34" charset="-18"/>
              </a:rPr>
              <a:t>občasný přístup k údajům podřízených, agregace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300" dirty="0" smtClean="0">
                <a:latin typeface="Gill Sans MT" pitchFamily="34" charset="-18"/>
              </a:rPr>
              <a:t>jednoduchost + přehlednost (portál)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dirty="0" smtClean="0">
                <a:latin typeface="Gill Sans MT" pitchFamily="34" charset="-18"/>
              </a:rPr>
              <a:t>Všichni zaměstnanci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300" dirty="0" smtClean="0">
                <a:latin typeface="Gill Sans MT" pitchFamily="34" charset="-18"/>
              </a:rPr>
              <a:t>občasný přístup ke svým údajům, údaje o organizaci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300" dirty="0" smtClean="0">
                <a:latin typeface="Gill Sans MT" pitchFamily="34" charset="-18"/>
              </a:rPr>
              <a:t>jednoduchost + přehlednost (portál)</a:t>
            </a:r>
          </a:p>
        </p:txBody>
      </p:sp>
    </p:spTree>
    <p:extLst>
      <p:ext uri="{BB962C8B-B14F-4D97-AF65-F5344CB8AC3E}">
        <p14:creationId xmlns:p14="http://schemas.microsoft.com/office/powerpoint/2010/main" val="266515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720725" y="765076"/>
            <a:ext cx="7827963" cy="647700"/>
          </a:xfrm>
        </p:spPr>
        <p:txBody>
          <a:bodyPr/>
          <a:lstStyle/>
          <a:p>
            <a:pPr eaLnBrk="1" hangingPunct="1"/>
            <a:r>
              <a:rPr lang="cs-CZ" sz="3200" dirty="0" smtClean="0"/>
              <a:t>Rozhraní pro odborné referenty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61078"/>
            <a:ext cx="8496944" cy="5108282"/>
          </a:xfrm>
          <a:prstGeom prst="rect">
            <a:avLst/>
          </a:prstGeom>
          <a:solidFill>
            <a:schemeClr val="tx2">
              <a:lumMod val="40000"/>
              <a:lumOff val="60000"/>
              <a:alpha val="94000"/>
            </a:schemeClr>
          </a:solidFill>
          <a:effectLst>
            <a:glow rad="254000">
              <a:schemeClr val="tx2">
                <a:lumMod val="60000"/>
                <a:lumOff val="40000"/>
                <a:alpha val="3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74306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_PPTprezentace_sablona_CZ">
  <a:themeElements>
    <a:clrScheme name="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U_PPTprezentace_sablona_CZ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U_PPTprezentace_sablona_CZ">
  <a:themeElements>
    <a:clrScheme name="1_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MU_PPTprezentace_sablona_CZ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MU_PPTprezentace_sablona_CZ">
  <a:themeElements>
    <a:clrScheme name="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U_PPTprezentace_sablona_CZ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MU_PPTprezentace_sablona_CZ">
  <a:themeElements>
    <a:clrScheme name="1_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MU_PPTprezentace_sablona_CZ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 ppt</Template>
  <TotalTime>1870</TotalTime>
  <Words>1123</Words>
  <Application>Microsoft Office PowerPoint</Application>
  <PresentationFormat>Předvádění na obrazovce (4:3)</PresentationFormat>
  <Paragraphs>318</Paragraphs>
  <Slides>49</Slides>
  <Notes>23</Notes>
  <HiddenSlides>0</HiddenSlides>
  <MMClips>0</MMClips>
  <ScaleCrop>false</ScaleCrop>
  <HeadingPairs>
    <vt:vector size="4" baseType="variant">
      <vt:variant>
        <vt:lpstr>Motiv</vt:lpstr>
      </vt:variant>
      <vt:variant>
        <vt:i4>10</vt:i4>
      </vt:variant>
      <vt:variant>
        <vt:lpstr>Nadpisy snímků</vt:lpstr>
      </vt:variant>
      <vt:variant>
        <vt:i4>49</vt:i4>
      </vt:variant>
    </vt:vector>
  </HeadingPairs>
  <TitlesOfParts>
    <vt:vector size="59" baseType="lpstr">
      <vt:lpstr>MU_PPTprezentace_sablona_CZ</vt:lpstr>
      <vt:lpstr>1_Směsi</vt:lpstr>
      <vt:lpstr>2_Směsi</vt:lpstr>
      <vt:lpstr>1_MU_PPTprezentace_sablona_CZ</vt:lpstr>
      <vt:lpstr>3_Směsi</vt:lpstr>
      <vt:lpstr>2_MU_PPTprezentace_sablona_CZ</vt:lpstr>
      <vt:lpstr>4_Směsi</vt:lpstr>
      <vt:lpstr>5_Směsi</vt:lpstr>
      <vt:lpstr>3_MU_PPTprezentace_sablona_CZ</vt:lpstr>
      <vt:lpstr>6_Směsi</vt:lpstr>
      <vt:lpstr> Proces vývoje HRIS Vema (Human Resources Information System)  Jaroslav Šmarda</vt:lpstr>
      <vt:lpstr>Proces vývoje HRIS Vema</vt:lpstr>
      <vt:lpstr>Vema, a. s.</vt:lpstr>
      <vt:lpstr>Proces vývoje HRIS Vema</vt:lpstr>
      <vt:lpstr>HRIS jako součást integrovaného podnikového IS</vt:lpstr>
      <vt:lpstr>Funkce HRIS</vt:lpstr>
      <vt:lpstr>Uživatelé HRIS</vt:lpstr>
      <vt:lpstr>Uživatelská rozhraní HRIS </vt:lpstr>
      <vt:lpstr>Rozhraní pro odborné referenty </vt:lpstr>
      <vt:lpstr>Rozhraní pro odborné referenty</vt:lpstr>
      <vt:lpstr>Rozhraní pro manažery a zaměstnance</vt:lpstr>
      <vt:lpstr>Rozhraní pro manažery a zaměstnance</vt:lpstr>
      <vt:lpstr>Rozhraní pro manažery a zaměstnance</vt:lpstr>
      <vt:lpstr>Proces vývoje HRIS Vema</vt:lpstr>
      <vt:lpstr>Struktura aplikací HRIS Vema</vt:lpstr>
      <vt:lpstr>Proces vývoje HRIS Vema</vt:lpstr>
      <vt:lpstr>Produkty Vema</vt:lpstr>
      <vt:lpstr>Lidé v procesu vývoje Vema </vt:lpstr>
      <vt:lpstr>Vodopádový model procesu vývoje</vt:lpstr>
      <vt:lpstr>Iterační proces vývoje</vt:lpstr>
      <vt:lpstr>Iterační vývoj – 4 kroky iterace</vt:lpstr>
      <vt:lpstr>Iterační proces vývoje Vema</vt:lpstr>
      <vt:lpstr>Požadavky vs. úkoly</vt:lpstr>
      <vt:lpstr>Proces vývoje Vema</vt:lpstr>
      <vt:lpstr>Proces vývoje Vema</vt:lpstr>
      <vt:lpstr>Požadavky</vt:lpstr>
      <vt:lpstr>PSV – Produkty a Služby Vema</vt:lpstr>
      <vt:lpstr>PSV – Produkty a Služby Vema</vt:lpstr>
      <vt:lpstr>PSV – zadávání požadavků</vt:lpstr>
      <vt:lpstr>Zadání požadavku přes zákaznický web</vt:lpstr>
      <vt:lpstr>PSV</vt:lpstr>
      <vt:lpstr>Požadavek</vt:lpstr>
      <vt:lpstr>Požadavky – skryté předpoklady</vt:lpstr>
      <vt:lpstr>Návrh řešení</vt:lpstr>
      <vt:lpstr>Úkol</vt:lpstr>
      <vt:lpstr>Generátor aplikací DBV</vt:lpstr>
      <vt:lpstr>Definice aplikace v DBV</vt:lpstr>
      <vt:lpstr>Programování</vt:lpstr>
      <vt:lpstr>Programování – aplikace Vema</vt:lpstr>
      <vt:lpstr>Programování – řízení konfigurace</vt:lpstr>
      <vt:lpstr>Programování – řízení konfigurace</vt:lpstr>
      <vt:lpstr>Programování – sestavení aplikace</vt:lpstr>
      <vt:lpstr>Programování – vývojové prostředí</vt:lpstr>
      <vt:lpstr>Ověřování</vt:lpstr>
      <vt:lpstr>Ověřování aplikace - černá skříňka</vt:lpstr>
      <vt:lpstr>Ověřování aplikace - šedá skříňka</vt:lpstr>
      <vt:lpstr>Ověřování aplikace - bílá skříňka</vt:lpstr>
      <vt:lpstr>Distribuce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smarda</dc:creator>
  <cp:lastModifiedBy>Pavla Kovářová</cp:lastModifiedBy>
  <cp:revision>249</cp:revision>
  <dcterms:created xsi:type="dcterms:W3CDTF">2010-09-06T19:37:37Z</dcterms:created>
  <dcterms:modified xsi:type="dcterms:W3CDTF">2014-08-05T13:22:02Z</dcterms:modified>
</cp:coreProperties>
</file>