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7" r:id="rId9"/>
    <p:sldId id="263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1E307-2D34-A147-B82B-122A43865CF1}" type="datetimeFigureOut">
              <a:rPr lang="en-US" smtClean="0"/>
              <a:t>3/18/2014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90EF1-B3BB-A142-90E9-F4BE971D5B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.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s.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Předvádění na obrazovce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m23</dc:creator>
  <cp:lastModifiedBy>Martin Krčál</cp:lastModifiedBy>
  <cp:revision>2</cp:revision>
  <dcterms:created xsi:type="dcterms:W3CDTF">2014-03-11T21:28:22Z</dcterms:created>
  <dcterms:modified xsi:type="dcterms:W3CDTF">2014-03-18T16:39:40Z</dcterms:modified>
</cp:coreProperties>
</file>