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3" r:id="rId7"/>
    <p:sldId id="260" r:id="rId8"/>
    <p:sldId id="261" r:id="rId9"/>
    <p:sldId id="262" r:id="rId10"/>
    <p:sldId id="266" r:id="rId11"/>
    <p:sldId id="264" r:id="rId12"/>
    <p:sldId id="267" r:id="rId13"/>
  </p:sldIdLst>
  <p:sldSz cx="12192000" cy="6858000"/>
  <p:notesSz cx="6858000" cy="9144000"/>
  <p:custDataLst>
    <p:tags r:id="rId14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86" y="3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0D2A-46DA-4F18-B4EC-D755949B0BFC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9E3C-6946-49C0-B669-3B674A7FD1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056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0D2A-46DA-4F18-B4EC-D755949B0BFC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9E3C-6946-49C0-B669-3B674A7FD1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55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0D2A-46DA-4F18-B4EC-D755949B0BFC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9E3C-6946-49C0-B669-3B674A7FD1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9865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0D2A-46DA-4F18-B4EC-D755949B0BFC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9E3C-6946-49C0-B669-3B674A7FD176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10909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0D2A-46DA-4F18-B4EC-D755949B0BFC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9E3C-6946-49C0-B669-3B674A7FD1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6900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0D2A-46DA-4F18-B4EC-D755949B0BFC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9E3C-6946-49C0-B669-3B674A7FD1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87792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0D2A-46DA-4F18-B4EC-D755949B0BFC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9E3C-6946-49C0-B669-3B674A7FD1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147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0D2A-46DA-4F18-B4EC-D755949B0BFC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9E3C-6946-49C0-B669-3B674A7FD1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6129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0D2A-46DA-4F18-B4EC-D755949B0BFC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9E3C-6946-49C0-B669-3B674A7FD1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534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0D2A-46DA-4F18-B4EC-D755949B0BFC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9E3C-6946-49C0-B669-3B674A7FD1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669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0D2A-46DA-4F18-B4EC-D755949B0BFC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9E3C-6946-49C0-B669-3B674A7FD1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498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0D2A-46DA-4F18-B4EC-D755949B0BFC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9E3C-6946-49C0-B669-3B674A7FD1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279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0D2A-46DA-4F18-B4EC-D755949B0BFC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9E3C-6946-49C0-B669-3B674A7FD1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624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0D2A-46DA-4F18-B4EC-D755949B0BFC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9E3C-6946-49C0-B669-3B674A7FD1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46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0D2A-46DA-4F18-B4EC-D755949B0BFC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9E3C-6946-49C0-B669-3B674A7FD1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98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0D2A-46DA-4F18-B4EC-D755949B0BFC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9E3C-6946-49C0-B669-3B674A7FD1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4093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A0D2A-46DA-4F18-B4EC-D755949B0BFC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9E3C-6946-49C0-B669-3B674A7FD1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540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A3A0D2A-46DA-4F18-B4EC-D755949B0BFC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F9E3C-6946-49C0-B669-3B674A7FD1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3209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d.com/" TargetMode="External"/><Relationship Id="rId2" Type="http://schemas.openxmlformats.org/officeDocument/2006/relationships/hyperlink" Target="https://www.youtube.com/channel/UC3yA8nDwraeOfnYfBWun83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prednasky.tul.cz/TUL/Catalog/catalogs/default.aspx" TargetMode="External"/><Relationship Id="rId2" Type="http://schemas.openxmlformats.org/officeDocument/2006/relationships/hyperlink" Target="http://www.ceskapozice.cz/domov/veda-vzdelavani/tisice-webovych-prednasek-v-liberci-uz-neni-sci-fi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deo.muni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med.muni.cz/kat-digitalni-vide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Lt8HVKFJo0O15rOiEJyRMQ" TargetMode="External"/><Relationship Id="rId2" Type="http://schemas.openxmlformats.org/officeDocument/2006/relationships/hyperlink" Target="https://www.youtube.com/channel/UC5u725Llbktp4DprixNx63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dmeister.com/387044499/kr-ska-i" TargetMode="External"/><Relationship Id="rId2" Type="http://schemas.openxmlformats.org/officeDocument/2006/relationships/hyperlink" Target="https://www.youtube.com/channel/UCbcI8OWrcEejzEdPwdKRE-w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inve.cz/#!webinare/cjz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is.muni.cz/do/1499/el/estud/pedf/ps08/math/web/index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khanovaskola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Případové studie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Laboratoř vzdělávacích technologií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83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TED a </a:t>
            </a:r>
            <a:r>
              <a:rPr lang="cs-CZ" dirty="0" err="1" smtClean="0"/>
              <a:t>YouTube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www.youtube.com/channel/UC3yA8nDwraeOfnYfBWun83g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https://www.ted.com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911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Technická univerzita v Liberci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 úplně velká databáze</a:t>
            </a:r>
          </a:p>
          <a:p>
            <a:r>
              <a:rPr lang="cs-CZ" dirty="0" smtClean="0"/>
              <a:t>Podpora </a:t>
            </a:r>
            <a:r>
              <a:rPr lang="cs-CZ" dirty="0" err="1" smtClean="0"/>
              <a:t>streamování</a:t>
            </a:r>
            <a:endParaRPr lang="cs-CZ" dirty="0" smtClean="0"/>
          </a:p>
          <a:p>
            <a:r>
              <a:rPr lang="cs-CZ" dirty="0" smtClean="0"/>
              <a:t>Propojení presentací a videa</a:t>
            </a:r>
          </a:p>
          <a:p>
            <a:r>
              <a:rPr lang="cs-CZ" dirty="0" smtClean="0"/>
              <a:t>Velký </a:t>
            </a:r>
            <a:r>
              <a:rPr lang="cs-CZ" dirty="0"/>
              <a:t>mediální ohlas (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www.ceskapozice.cz/domov/veda-</a:t>
            </a:r>
            <a:r>
              <a:rPr lang="cs-CZ" dirty="0" err="1" smtClean="0">
                <a:hlinkClick r:id="rId2"/>
              </a:rPr>
              <a:t>vzdelavani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tisice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webovych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prednasek</a:t>
            </a:r>
            <a:r>
              <a:rPr lang="cs-CZ" dirty="0" smtClean="0">
                <a:hlinkClick r:id="rId2"/>
              </a:rPr>
              <a:t>-v-</a:t>
            </a:r>
            <a:r>
              <a:rPr lang="cs-CZ" dirty="0" err="1" smtClean="0">
                <a:hlinkClick r:id="rId2"/>
              </a:rPr>
              <a:t>liberci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uz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neni</a:t>
            </a:r>
            <a:r>
              <a:rPr lang="cs-CZ" dirty="0" smtClean="0">
                <a:hlinkClick r:id="rId2"/>
              </a:rPr>
              <a:t>-sci-fi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prednasky.tul.cz/TUL/Catalog/catalogs/default.aspx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446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Vám líbilo nejvíce?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17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Jak se Vám líbí prostředí portálu?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Jak se Vám líbí formát videa?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Podporuje </a:t>
            </a:r>
            <a:r>
              <a:rPr lang="cs-CZ" dirty="0" err="1" smtClean="0"/>
              <a:t>streamování</a:t>
            </a:r>
            <a:r>
              <a:rPr lang="cs-CZ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Je vztah viditelný formy a obsahu?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Dovedete si představit použití tohoto prostředí na </a:t>
            </a:r>
            <a:r>
              <a:rPr lang="cs-CZ" dirty="0" err="1" smtClean="0"/>
              <a:t>KISKu</a:t>
            </a:r>
            <a:r>
              <a:rPr lang="cs-CZ" dirty="0" smtClean="0"/>
              <a:t> / ve svém </a:t>
            </a:r>
            <a:r>
              <a:rPr lang="cs-CZ" dirty="0" err="1" smtClean="0"/>
              <a:t>Apls</a:t>
            </a:r>
            <a:r>
              <a:rPr lang="cs-CZ" dirty="0" smtClean="0"/>
              <a:t> projektu / …?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77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video.muni.cz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 semestru podzim 2010 je možné přijímat </a:t>
            </a:r>
            <a:r>
              <a:rPr lang="cs-CZ" dirty="0" err="1"/>
              <a:t>stream</a:t>
            </a:r>
            <a:r>
              <a:rPr lang="cs-CZ" dirty="0"/>
              <a:t> pomocí protokolu RTSP. V přehrávači pak stačí zvolit jako protokol </a:t>
            </a:r>
            <a:r>
              <a:rPr lang="cs-CZ" dirty="0" smtClean="0"/>
              <a:t>RTSP:</a:t>
            </a:r>
          </a:p>
          <a:p>
            <a:pPr lvl="1"/>
            <a:r>
              <a:rPr lang="cs-CZ" dirty="0" err="1" smtClean="0"/>
              <a:t>vlc</a:t>
            </a:r>
            <a:r>
              <a:rPr lang="cs-CZ" dirty="0" smtClean="0"/>
              <a:t> rtsp://stream0X.video.muni.cz</a:t>
            </a:r>
          </a:p>
          <a:p>
            <a:pPr lvl="1"/>
            <a:r>
              <a:rPr lang="cs-CZ" dirty="0" err="1" smtClean="0"/>
              <a:t>Steam</a:t>
            </a:r>
            <a:r>
              <a:rPr lang="cs-CZ" dirty="0" smtClean="0"/>
              <a:t> funguje jen v síti MU</a:t>
            </a:r>
          </a:p>
          <a:p>
            <a:pPr lvl="1"/>
            <a:r>
              <a:rPr lang="cs-CZ" dirty="0" smtClean="0"/>
              <a:t>Užívá se UDP</a:t>
            </a:r>
          </a:p>
          <a:p>
            <a:r>
              <a:rPr lang="cs-CZ" dirty="0" smtClean="0"/>
              <a:t>Záznamy přednášek, původně D1, D2 a D3, postupně další učebny.</a:t>
            </a:r>
          </a:p>
          <a:p>
            <a:r>
              <a:rPr lang="cs-CZ" dirty="0" smtClean="0">
                <a:hlinkClick r:id="rId2"/>
              </a:rPr>
              <a:t>http://www.video.muni.cz/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272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Portal.med.muni.cz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Recenzované i nerecenzované záznamy</a:t>
            </a:r>
          </a:p>
          <a:p>
            <a:r>
              <a:rPr lang="cs-CZ" dirty="0" smtClean="0"/>
              <a:t>Filtrování podle témat</a:t>
            </a:r>
          </a:p>
          <a:p>
            <a:r>
              <a:rPr lang="cs-CZ" dirty="0" smtClean="0"/>
              <a:t>Různé formáty</a:t>
            </a:r>
          </a:p>
          <a:p>
            <a:r>
              <a:rPr lang="cs-CZ" dirty="0" smtClean="0"/>
              <a:t>Hodnocení typu a úrovně</a:t>
            </a:r>
          </a:p>
          <a:p>
            <a:r>
              <a:rPr lang="cs-CZ" dirty="0" smtClean="0">
                <a:hlinkClick r:id="rId2"/>
              </a:rPr>
              <a:t>http://portal.med.muni.cz/kat-digitalni-video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113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KPI videa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Zajišťovalo poloprofesionální studio</a:t>
            </a:r>
          </a:p>
          <a:p>
            <a:r>
              <a:rPr lang="cs-CZ" dirty="0" smtClean="0"/>
              <a:t>Doplněk kurzu KPI11</a:t>
            </a:r>
          </a:p>
          <a:p>
            <a:r>
              <a:rPr lang="cs-CZ" dirty="0" smtClean="0"/>
              <a:t>Formát – bílé pozadí mluvící polovina člověka</a:t>
            </a:r>
          </a:p>
          <a:p>
            <a:r>
              <a:rPr lang="cs-CZ" dirty="0" smtClean="0"/>
              <a:t>Většinou dvě kamery</a:t>
            </a:r>
          </a:p>
          <a:p>
            <a:r>
              <a:rPr lang="cs-CZ" dirty="0" smtClean="0">
                <a:hlinkClick r:id="rId2"/>
              </a:rPr>
              <a:t>https://www.youtube.com/channel/UC5u725Llbktp4DprixNx63A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Pro KPI22 vznikla jiná sada: </a:t>
            </a:r>
            <a:r>
              <a:rPr lang="cs-CZ" dirty="0" smtClean="0">
                <a:hlinkClick r:id="rId3"/>
              </a:rPr>
              <a:t>https://www.youtube.com/channel/UCLt8HVKFJo0O15rOiEJyRMQ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02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Gamifikátoři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zvýšit zainteresovanost studentů?</a:t>
            </a:r>
          </a:p>
          <a:p>
            <a:r>
              <a:rPr lang="cs-CZ" dirty="0" smtClean="0"/>
              <a:t>http://www.gamifikatori.cz/</a:t>
            </a:r>
          </a:p>
          <a:p>
            <a:r>
              <a:rPr lang="cs-CZ" dirty="0" smtClean="0">
                <a:hlinkClick r:id="rId2"/>
              </a:rPr>
              <a:t>https://www.youtube.com/channel/UCbcI8OWrcEejzEdPwdKRE-w</a:t>
            </a:r>
            <a:endParaRPr lang="cs-CZ" dirty="0" smtClean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www.mindmeister.com/387044499/kr-ska-i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498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Záznamy z webinářů CEINVE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Adobe </a:t>
            </a:r>
            <a:r>
              <a:rPr lang="cs-CZ" dirty="0" err="1" smtClean="0"/>
              <a:t>Connect</a:t>
            </a:r>
            <a:endParaRPr lang="cs-CZ" dirty="0" smtClean="0"/>
          </a:p>
          <a:p>
            <a:r>
              <a:rPr lang="cs-CZ" dirty="0" smtClean="0"/>
              <a:t>Různé příležitosti, různé formáty</a:t>
            </a:r>
          </a:p>
          <a:p>
            <a:r>
              <a:rPr lang="cs-CZ" dirty="0" smtClean="0">
                <a:hlinkClick r:id="rId2"/>
              </a:rPr>
              <a:t>http://www.ceinve.cz/#!webinare/cjzo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030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Matematika pro fyziky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Projekt z </a:t>
            </a:r>
            <a:r>
              <a:rPr lang="cs-CZ" dirty="0" err="1" smtClean="0"/>
              <a:t>PedF</a:t>
            </a:r>
            <a:r>
              <a:rPr lang="cs-CZ" dirty="0" smtClean="0"/>
              <a:t>, autorem je doc. Sládek.</a:t>
            </a:r>
          </a:p>
          <a:p>
            <a:r>
              <a:rPr lang="cs-CZ" dirty="0" smtClean="0"/>
              <a:t>Spojení videa a skript</a:t>
            </a:r>
          </a:p>
          <a:p>
            <a:r>
              <a:rPr lang="cs-CZ" dirty="0" smtClean="0"/>
              <a:t>Do skript je možné klikat</a:t>
            </a:r>
          </a:p>
          <a:p>
            <a:r>
              <a:rPr lang="cs-CZ" dirty="0" smtClean="0"/>
              <a:t>Možnost navigace i v rámci videa</a:t>
            </a:r>
          </a:p>
          <a:p>
            <a:r>
              <a:rPr lang="cs-CZ" dirty="0" smtClean="0"/>
              <a:t>Materiál je recenzovaný</a:t>
            </a:r>
          </a:p>
          <a:p>
            <a:r>
              <a:rPr lang="cs-CZ" dirty="0" smtClean="0"/>
              <a:t>Vyrobilo servisní středisko MU</a:t>
            </a:r>
          </a:p>
          <a:p>
            <a:r>
              <a:rPr lang="cs-CZ" dirty="0" smtClean="0">
                <a:hlinkClick r:id="rId2"/>
              </a:rPr>
              <a:t>http://is.muni.cz/do/1499/el/estud/pedf/ps08/math/web/index.html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303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Khanova</a:t>
            </a:r>
            <a:r>
              <a:rPr lang="cs-CZ" dirty="0" smtClean="0"/>
              <a:t>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1740 českých videí a řada dalších anglicky</a:t>
            </a:r>
          </a:p>
          <a:p>
            <a:r>
              <a:rPr lang="cs-CZ" dirty="0" smtClean="0"/>
              <a:t>Od základní školy po vysokou</a:t>
            </a:r>
          </a:p>
          <a:p>
            <a:r>
              <a:rPr lang="cs-CZ" dirty="0" smtClean="0"/>
              <a:t>Dobrovolnický projekt</a:t>
            </a:r>
          </a:p>
          <a:p>
            <a:r>
              <a:rPr lang="cs-CZ" dirty="0" smtClean="0"/>
              <a:t>Dobrý struktura</a:t>
            </a:r>
          </a:p>
          <a:p>
            <a:r>
              <a:rPr lang="cs-CZ" dirty="0" smtClean="0">
                <a:hlinkClick r:id="rId2"/>
              </a:rPr>
              <a:t>https://khanovaskola.cz/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758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ae3366f9e47b42a5772873a93886f8873586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139</TotalTime>
  <Words>279</Words>
  <Application>Microsoft Office PowerPoint</Application>
  <PresentationFormat>Širokoúhlá obrazovka</PresentationFormat>
  <Paragraphs>62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Ion</vt:lpstr>
      <vt:lpstr>Případové studie</vt:lpstr>
      <vt:lpstr>Základní otázky</vt:lpstr>
      <vt:lpstr>video.muni.cz</vt:lpstr>
      <vt:lpstr>Portal.med.muni.cz</vt:lpstr>
      <vt:lpstr>KPI videa</vt:lpstr>
      <vt:lpstr>Gamifikátoři</vt:lpstr>
      <vt:lpstr>Záznamy z webinářů CEINVE</vt:lpstr>
      <vt:lpstr>Matematika pro fyziky</vt:lpstr>
      <vt:lpstr>Khanova škola</vt:lpstr>
      <vt:lpstr>TED a YouTube</vt:lpstr>
      <vt:lpstr>Technická univerzita v Liberci</vt:lpstr>
      <vt:lpstr>Co se Vám líbilo nejvíce?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 o výuce</dc:title>
  <dc:creator>Michal Černý</dc:creator>
  <cp:lastModifiedBy>Michal Černý</cp:lastModifiedBy>
  <cp:revision>11</cp:revision>
  <dcterms:created xsi:type="dcterms:W3CDTF">2014-04-08T06:52:54Z</dcterms:created>
  <dcterms:modified xsi:type="dcterms:W3CDTF">2014-04-08T09:12:53Z</dcterms:modified>
</cp:coreProperties>
</file>