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9" r:id="rId4"/>
    <p:sldId id="260" r:id="rId5"/>
    <p:sldId id="279" r:id="rId6"/>
    <p:sldId id="278" r:id="rId7"/>
    <p:sldId id="276" r:id="rId8"/>
    <p:sldId id="280" r:id="rId9"/>
    <p:sldId id="270" r:id="rId10"/>
    <p:sldId id="272" r:id="rId11"/>
    <p:sldId id="281" r:id="rId12"/>
    <p:sldId id="273" r:id="rId13"/>
    <p:sldId id="274" r:id="rId14"/>
  </p:sldIdLst>
  <p:sldSz cx="9144000" cy="6858000" type="screen4x3"/>
  <p:notesSz cx="6877050" cy="10001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24" autoAdjust="0"/>
  </p:normalViewPr>
  <p:slideViewPr>
    <p:cSldViewPr>
      <p:cViewPr varScale="1">
        <p:scale>
          <a:sx n="80" d="100"/>
          <a:sy n="80" d="100"/>
        </p:scale>
        <p:origin x="8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A8DE-DD22-49FC-BBED-39355E3C6752}" type="datetimeFigureOut">
              <a:rPr lang="cs-CZ" smtClean="0"/>
              <a:t>4.3.2015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6F9F1-E23E-4863-BC87-8BD6CE7ABD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165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E33F2ED4-49BB-47DB-A94B-9E7F6802BEBC}" type="datetimeFigureOut">
              <a:rPr lang="cs-CZ" smtClean="0"/>
              <a:t>4.3.2015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CFCC0CD7-CA9C-4DEF-A5FD-954ECBD74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25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video/46933355?furl=/auth/de/12715/46887668/M2U01835_erkwhpvh.MPG.video;so=nx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23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28" indent="-180828">
              <a:buFontTx/>
              <a:buChar char="-"/>
            </a:pPr>
            <a:endParaRPr lang="cs-CZ" baseline="0" dirty="0" smtClean="0"/>
          </a:p>
          <a:p>
            <a:pPr defTabSz="964418">
              <a:defRPr/>
            </a:pPr>
            <a:endParaRPr lang="cs-CZ" baseline="0" dirty="0" smtClean="0"/>
          </a:p>
          <a:p>
            <a:pPr marL="180828" indent="-180828">
              <a:buFontTx/>
              <a:buChar char="-"/>
            </a:pPr>
            <a:r>
              <a:rPr lang="cs-CZ" dirty="0" smtClean="0"/>
              <a:t>Odkazy na </a:t>
            </a:r>
            <a:r>
              <a:rPr lang="cs-CZ" dirty="0" err="1" smtClean="0"/>
              <a:t>videopozvánky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040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28" indent="-180828">
              <a:buFontTx/>
              <a:buChar char="-"/>
            </a:pPr>
            <a:endParaRPr lang="cs-CZ" baseline="0" dirty="0" smtClean="0"/>
          </a:p>
          <a:p>
            <a:pPr defTabSz="964418">
              <a:defRPr/>
            </a:pPr>
            <a:endParaRPr lang="cs-CZ" baseline="0" dirty="0" smtClean="0"/>
          </a:p>
          <a:p>
            <a:pPr marL="180828" indent="-180828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err="1" smtClean="0"/>
              <a:t>You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shou</a:t>
            </a:r>
            <a:endParaRPr lang="cs-CZ" baseline="0" dirty="0" smtClean="0"/>
          </a:p>
          <a:p>
            <a:endParaRPr lang="cs-CZ" b="1" dirty="0" smtClean="0"/>
          </a:p>
          <a:p>
            <a:r>
              <a:rPr lang="cs-CZ" b="1" dirty="0" smtClean="0">
                <a:hlinkClick r:id="rId3"/>
              </a:rPr>
              <a:t>TODAY – </a:t>
            </a:r>
            <a:r>
              <a:rPr lang="cs-CZ" b="1" dirty="0" err="1" smtClean="0">
                <a:hlinkClick r:id="rId3"/>
              </a:rPr>
              <a:t>book</a:t>
            </a:r>
            <a:r>
              <a:rPr lang="cs-CZ" b="1" dirty="0" smtClean="0">
                <a:hlinkClick r:id="rId3"/>
              </a:rPr>
              <a:t> </a:t>
            </a:r>
            <a:r>
              <a:rPr lang="cs-CZ" b="1" dirty="0" err="1" smtClean="0">
                <a:hlinkClick r:id="rId3"/>
              </a:rPr>
              <a:t>the</a:t>
            </a:r>
            <a:r>
              <a:rPr lang="cs-CZ" b="1" dirty="0" smtClean="0">
                <a:hlinkClick r:id="rId3"/>
              </a:rPr>
              <a:t> </a:t>
            </a:r>
            <a:r>
              <a:rPr lang="cs-CZ" b="1" dirty="0" err="1" smtClean="0">
                <a:hlinkClick r:id="rId3"/>
              </a:rPr>
              <a:t>modules</a:t>
            </a:r>
            <a:r>
              <a:rPr lang="cs-CZ" b="1" dirty="0" smtClean="0">
                <a:hlinkClick r:id="rId3"/>
              </a:rPr>
              <a:t> and </a:t>
            </a:r>
            <a:r>
              <a:rPr lang="cs-CZ" b="1" dirty="0" err="1" smtClean="0">
                <a:hlinkClick r:id="rId3"/>
              </a:rPr>
              <a:t>showers</a:t>
            </a:r>
            <a:endParaRPr lang="cs-CZ" b="1" dirty="0" smtClean="0">
              <a:hlinkClick r:id="rId3"/>
            </a:endParaRPr>
          </a:p>
          <a:p>
            <a:r>
              <a:rPr lang="cs-CZ" b="1" dirty="0" smtClean="0">
                <a:hlinkClick r:id="rId3"/>
              </a:rPr>
              <a:t>             - </a:t>
            </a:r>
            <a:r>
              <a:rPr lang="cs-CZ" b="1" dirty="0" err="1" smtClean="0">
                <a:hlinkClick r:id="rId3"/>
              </a:rPr>
              <a:t>book</a:t>
            </a:r>
            <a:r>
              <a:rPr lang="cs-CZ" b="1" dirty="0" smtClean="0">
                <a:hlinkClick r:id="rId3"/>
              </a:rPr>
              <a:t> </a:t>
            </a:r>
            <a:r>
              <a:rPr lang="cs-CZ" b="1" dirty="0" err="1" smtClean="0">
                <a:hlinkClick r:id="rId3"/>
              </a:rPr>
              <a:t>the</a:t>
            </a:r>
            <a:r>
              <a:rPr lang="cs-CZ" b="1" dirty="0" smtClean="0">
                <a:hlinkClick r:id="rId3"/>
              </a:rPr>
              <a:t> </a:t>
            </a:r>
            <a:r>
              <a:rPr lang="cs-CZ" b="1" dirty="0" err="1" smtClean="0">
                <a:hlinkClick r:id="rId3"/>
              </a:rPr>
              <a:t>first</a:t>
            </a:r>
            <a:r>
              <a:rPr lang="cs-CZ" b="1" dirty="0" smtClean="0">
                <a:hlinkClick r:id="rId3"/>
              </a:rPr>
              <a:t> </a:t>
            </a:r>
            <a:r>
              <a:rPr lang="cs-CZ" b="1" dirty="0" err="1" smtClean="0">
                <a:hlinkClick r:id="rId3"/>
              </a:rPr>
              <a:t>counselling</a:t>
            </a:r>
            <a:endParaRPr lang="cs-CZ" b="1" dirty="0" smtClean="0">
              <a:hlinkClick r:id="rId3"/>
            </a:endParaRP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28" indent="-180828">
              <a:buFontTx/>
              <a:buChar char="-"/>
            </a:pPr>
            <a:endParaRPr lang="cs-CZ" baseline="0" dirty="0" smtClean="0"/>
          </a:p>
          <a:p>
            <a:pPr defTabSz="964418">
              <a:defRPr/>
            </a:pPr>
            <a:r>
              <a:rPr lang="cs-CZ" i="1" baseline="0" dirty="0" err="1" smtClean="0"/>
              <a:t>What</a:t>
            </a:r>
            <a:r>
              <a:rPr lang="cs-CZ" i="1" baseline="0" dirty="0" smtClean="0"/>
              <a:t> </a:t>
            </a:r>
            <a:r>
              <a:rPr lang="cs-CZ" i="1" baseline="0" dirty="0" err="1" smtClean="0"/>
              <a:t>kind</a:t>
            </a:r>
            <a:r>
              <a:rPr lang="cs-CZ" i="1" baseline="0" dirty="0" smtClean="0"/>
              <a:t> </a:t>
            </a:r>
            <a:r>
              <a:rPr lang="cs-CZ" i="1" baseline="0" dirty="0" err="1" smtClean="0"/>
              <a:t>of</a:t>
            </a:r>
            <a:r>
              <a:rPr lang="cs-CZ" i="1" baseline="0" dirty="0" smtClean="0"/>
              <a:t> </a:t>
            </a:r>
            <a:r>
              <a:rPr lang="cs-CZ" i="1" baseline="0" dirty="0" err="1" smtClean="0"/>
              <a:t>learner</a:t>
            </a:r>
            <a:r>
              <a:rPr lang="cs-CZ" i="1" baseline="0" dirty="0" smtClean="0"/>
              <a:t> are </a:t>
            </a:r>
            <a:r>
              <a:rPr lang="cs-CZ" i="1" baseline="0" dirty="0" err="1" smtClean="0"/>
              <a:t>you</a:t>
            </a:r>
            <a:r>
              <a:rPr lang="cs-CZ" i="1" baseline="0" dirty="0" smtClean="0"/>
              <a:t>? – </a:t>
            </a:r>
            <a:r>
              <a:rPr lang="cs-CZ" i="1" baseline="0" dirty="0" err="1" smtClean="0"/>
              <a:t>questionnaire</a:t>
            </a:r>
            <a:r>
              <a:rPr lang="cs-CZ" i="1" baseline="0" dirty="0" smtClean="0"/>
              <a:t> – 5mins </a:t>
            </a:r>
            <a:r>
              <a:rPr lang="cs-CZ" i="1" baseline="0" dirty="0" err="1" smtClean="0"/>
              <a:t>max</a:t>
            </a:r>
            <a:r>
              <a:rPr lang="cs-CZ" i="1" baseline="0" dirty="0" smtClean="0"/>
              <a:t>!!!</a:t>
            </a:r>
          </a:p>
          <a:p>
            <a:pPr marL="180828" indent="-180828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28" indent="-180828">
              <a:buFontTx/>
              <a:buChar char="-"/>
            </a:pPr>
            <a:endParaRPr lang="cs-CZ" baseline="0" dirty="0" smtClean="0"/>
          </a:p>
          <a:p>
            <a:pPr defTabSz="964418">
              <a:defRPr/>
            </a:pPr>
            <a:r>
              <a:rPr lang="cs-CZ" i="1" baseline="0" dirty="0" err="1" smtClean="0"/>
              <a:t>aktivitka</a:t>
            </a:r>
            <a:endParaRPr lang="cs-CZ" i="1" baseline="0" dirty="0" smtClean="0"/>
          </a:p>
          <a:p>
            <a:pPr marL="180828" indent="-180828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28" indent="-180828">
              <a:buFontTx/>
              <a:buChar char="-"/>
            </a:pPr>
            <a:endParaRPr lang="cs-CZ" baseline="0" dirty="0" smtClean="0"/>
          </a:p>
          <a:p>
            <a:pPr defTabSz="964418">
              <a:defRPr/>
            </a:pPr>
            <a:r>
              <a:rPr lang="cs-CZ" i="1" baseline="0" dirty="0" err="1" smtClean="0"/>
              <a:t>aktivitka</a:t>
            </a:r>
            <a:endParaRPr lang="cs-CZ" i="1" baseline="0" dirty="0" smtClean="0"/>
          </a:p>
          <a:p>
            <a:pPr marL="180828" indent="-180828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949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28" indent="-180828">
              <a:buFontTx/>
              <a:buChar char="-"/>
            </a:pPr>
            <a:endParaRPr lang="cs-CZ" baseline="0" dirty="0" smtClean="0"/>
          </a:p>
          <a:p>
            <a:pPr marL="180828" indent="-180828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21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28" indent="-180828">
              <a:buFontTx/>
              <a:buChar char="-"/>
            </a:pPr>
            <a:endParaRPr lang="cs-CZ" baseline="0" dirty="0" smtClean="0"/>
          </a:p>
          <a:p>
            <a:pPr defTabSz="964418">
              <a:defRPr/>
            </a:pPr>
            <a:r>
              <a:rPr lang="cs-CZ" i="1" baseline="0" dirty="0" err="1" smtClean="0"/>
              <a:t>examples</a:t>
            </a:r>
            <a:r>
              <a:rPr lang="cs-CZ" i="1" baseline="0" dirty="0" smtClean="0"/>
              <a:t>???</a:t>
            </a:r>
          </a:p>
          <a:p>
            <a:pPr marL="180828" indent="-180828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50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28" indent="-180828">
              <a:buFontTx/>
              <a:buChar char="-"/>
            </a:pPr>
            <a:endParaRPr lang="cs-CZ" baseline="0" dirty="0" smtClean="0"/>
          </a:p>
          <a:p>
            <a:pPr marL="180828" indent="-180828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28" indent="-180828">
              <a:buFontTx/>
              <a:buChar char="-"/>
            </a:pPr>
            <a:endParaRPr lang="cs-CZ" baseline="0" dirty="0" smtClean="0"/>
          </a:p>
          <a:p>
            <a:pPr defTabSz="964418">
              <a:defRPr/>
            </a:pPr>
            <a:endParaRPr lang="cs-CZ" baseline="0" dirty="0" smtClean="0"/>
          </a:p>
          <a:p>
            <a:pPr marL="180828" indent="-180828">
              <a:buFontTx/>
              <a:buChar char="-"/>
            </a:pPr>
            <a:r>
              <a:rPr lang="cs-CZ" dirty="0" smtClean="0"/>
              <a:t>Odkazy na </a:t>
            </a:r>
            <a:r>
              <a:rPr lang="cs-CZ" dirty="0" err="1" smtClean="0"/>
              <a:t>videopozvánky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69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58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02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13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6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78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7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71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01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96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30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27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s.muni.cz/auth/video/46933355?furl=/auth/de/12715/46887668/M2U01835_erkwhpvh.MPG.video;so=n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heguardian.com/education/2015/mar/04/why-students-should-volunteer-while-at-universit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ites.google.com/site/eportfolios4ell/s-h-o-w-c-a-s-e-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ites.google.com/site/eportfolios4ell/s-h-o-w-c-a-s-e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296144"/>
          </a:xfrm>
        </p:spPr>
        <p:txBody>
          <a:bodyPr>
            <a:normAutofit fontScale="90000"/>
          </a:bodyPr>
          <a:lstStyle/>
          <a:p>
            <a:pPr algn="r"/>
            <a:r>
              <a:rPr lang="cs-CZ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endParaRPr lang="cs-CZ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7088832" cy="1656184"/>
          </a:xfrm>
        </p:spPr>
        <p:txBody>
          <a:bodyPr/>
          <a:lstStyle/>
          <a:p>
            <a:pPr algn="r"/>
            <a:r>
              <a:rPr lang="cs-CZ" dirty="0" smtClean="0"/>
              <a:t>Eva </a:t>
            </a:r>
            <a:r>
              <a:rPr lang="cs-CZ" dirty="0" err="1" smtClean="0"/>
              <a:t>Trumpešová</a:t>
            </a:r>
            <a:r>
              <a:rPr lang="cs-CZ" dirty="0" smtClean="0"/>
              <a:t> – </a:t>
            </a:r>
            <a:r>
              <a:rPr lang="cs-CZ" dirty="0" smtClean="0"/>
              <a:t>Rudolfová</a:t>
            </a:r>
            <a:endParaRPr lang="cs-CZ" dirty="0" smtClean="0"/>
          </a:p>
          <a:p>
            <a:pPr algn="r"/>
            <a:r>
              <a:rPr lang="cs-CZ" dirty="0" smtClean="0"/>
              <a:t>Lenka Zouhar Ludvíková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" y="-99392"/>
            <a:ext cx="2690019" cy="27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contract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/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plan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 descr="IMAG0994.jpg (JPEG obrázek, 2592 × 1728 bodů) - Měřítko (49%)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 t="11560" r="2779" b="4441"/>
          <a:stretch/>
        </p:blipFill>
        <p:spPr>
          <a:xfrm>
            <a:off x="1034063" y="1724770"/>
            <a:ext cx="6589712" cy="49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contract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/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plan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21431"/>
              </p:ext>
            </p:extLst>
          </p:nvPr>
        </p:nvGraphicFramePr>
        <p:xfrm>
          <a:off x="952500" y="1948656"/>
          <a:ext cx="7239000" cy="3829050"/>
        </p:xfrm>
        <a:graphic>
          <a:graphicData uri="http://schemas.openxmlformats.org/drawingml/2006/table">
            <a:tbl>
              <a:tblPr/>
              <a:tblGrid>
                <a:gridCol w="5638800"/>
                <a:gridCol w="1600200"/>
              </a:tblGrid>
              <a:tr h="638175"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hours</a:t>
                      </a:r>
                      <a:endParaRPr lang="cs-CZ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1st and 2nd session + HW  </a:t>
                      </a: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+ 3 </a:t>
                      </a:r>
                      <a:r>
                        <a:rPr lang="cs-CZ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ind.counsellings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min. 2 modules of your choice  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+ 10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log </a:t>
                      </a:r>
                      <a:r>
                        <a:rPr lang="cs-CZ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writing</a:t>
                      </a:r>
                      <a:r>
                        <a:rPr lang="cs-CZ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??? </a:t>
                      </a:r>
                      <a:r>
                        <a:rPr lang="cs-CZ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(m</a:t>
                      </a: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ore </a:t>
                      </a:r>
                      <a:r>
                        <a:rPr lang="cs-CZ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modules</a:t>
                      </a: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cs-CZ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showers</a:t>
                      </a: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cs-CZ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your</a:t>
                      </a: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own</a:t>
                      </a: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</a:t>
                      </a: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…)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 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1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HW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counselling</a:t>
            </a:r>
            <a:r>
              <a:rPr lang="cs-CZ" dirty="0" smtClean="0"/>
              <a:t> session:</a:t>
            </a:r>
          </a:p>
          <a:p>
            <a:pPr>
              <a:buFontTx/>
              <a:buChar char="-"/>
            </a:pP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starting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log</a:t>
            </a:r>
          </a:p>
          <a:p>
            <a:pPr>
              <a:buFontTx/>
              <a:buChar char="-"/>
            </a:pPr>
            <a:r>
              <a:rPr lang="cs-CZ" dirty="0" smtClean="0"/>
              <a:t>SWOT</a:t>
            </a:r>
          </a:p>
          <a:p>
            <a:pPr>
              <a:buFontTx/>
              <a:buChar char="-"/>
            </a:pPr>
            <a:r>
              <a:rPr lang="cs-CZ" dirty="0" smtClean="0"/>
              <a:t>SILL</a:t>
            </a:r>
          </a:p>
          <a:p>
            <a:pPr>
              <a:buFontTx/>
              <a:buChar char="-"/>
            </a:pPr>
            <a:r>
              <a:rPr lang="cs-CZ" dirty="0" err="1" smtClean="0"/>
              <a:t>Metacognition</a:t>
            </a:r>
            <a:r>
              <a:rPr lang="cs-CZ" dirty="0" smtClean="0"/>
              <a:t> </a:t>
            </a:r>
            <a:r>
              <a:rPr lang="cs-CZ" dirty="0" err="1" smtClean="0"/>
              <a:t>Awareness</a:t>
            </a:r>
            <a:r>
              <a:rPr lang="cs-CZ" dirty="0" smtClean="0"/>
              <a:t> </a:t>
            </a:r>
            <a:r>
              <a:rPr lang="cs-CZ" dirty="0" err="1" smtClean="0"/>
              <a:t>Inventory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CEFR</a:t>
            </a:r>
          </a:p>
          <a:p>
            <a:pPr>
              <a:buFontTx/>
              <a:buChar char="-"/>
            </a:pPr>
            <a:r>
              <a:rPr lang="cs-CZ" dirty="0" err="1" smtClean="0"/>
              <a:t>Needs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contract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5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booking</a:t>
            </a:r>
            <a:r>
              <a:rPr lang="en-US" sz="32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/>
            </a:r>
            <a:br>
              <a:rPr lang="en-US" sz="32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988840"/>
            <a:ext cx="8064896" cy="3888432"/>
          </a:xfrm>
        </p:spPr>
        <p:txBody>
          <a:bodyPr>
            <a:normAutofit/>
          </a:bodyPr>
          <a:lstStyle/>
          <a:p>
            <a:r>
              <a:rPr lang="cs-CZ" dirty="0" smtClean="0"/>
              <a:t>1st counsellings</a:t>
            </a:r>
          </a:p>
          <a:p>
            <a:r>
              <a:rPr lang="cs-CZ" dirty="0" smtClean="0"/>
              <a:t>2 </a:t>
            </a:r>
            <a:r>
              <a:rPr lang="cs-CZ" dirty="0" err="1" smtClean="0"/>
              <a:t>modules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choice</a:t>
            </a:r>
            <a:endParaRPr lang="cs-CZ" dirty="0" smtClean="0"/>
          </a:p>
          <a:p>
            <a:r>
              <a:rPr lang="cs-CZ" dirty="0" err="1" smtClean="0"/>
              <a:t>shower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 algn="r">
              <a:buNone/>
            </a:pPr>
            <a:r>
              <a:rPr lang="cs-CZ" dirty="0"/>
              <a:t> </a:t>
            </a:r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second session:).</a:t>
            </a:r>
          </a:p>
          <a:p>
            <a:pPr marL="0" indent="0" algn="r">
              <a:buNone/>
            </a:pPr>
            <a:endParaRPr lang="cs-CZ" dirty="0" smtClean="0">
              <a:hlinkClick r:id="rId4"/>
            </a:endParaRPr>
          </a:p>
          <a:p>
            <a:pPr marL="0" indent="0">
              <a:buNone/>
            </a:pPr>
            <a:endParaRPr lang="cs-CZ" dirty="0">
              <a:hlinkClick r:id="rId4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5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– 2nd session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/>
              <a:t>l</a:t>
            </a:r>
            <a:r>
              <a:rPr lang="cs-CZ" dirty="0" smtClean="0"/>
              <a:t>ast </a:t>
            </a:r>
            <a:r>
              <a:rPr lang="cs-CZ" dirty="0" err="1" smtClean="0"/>
              <a:t>week</a:t>
            </a:r>
            <a:r>
              <a:rPr lang="cs-CZ" dirty="0" smtClean="0"/>
              <a:t> </a:t>
            </a:r>
            <a:r>
              <a:rPr lang="cs-CZ" dirty="0" err="1" smtClean="0"/>
              <a:t>summary</a:t>
            </a:r>
            <a:r>
              <a:rPr lang="cs-CZ" dirty="0" smtClean="0"/>
              <a:t>, </a:t>
            </a:r>
            <a:r>
              <a:rPr lang="cs-CZ" dirty="0" err="1" smtClean="0"/>
              <a:t>your</a:t>
            </a:r>
            <a:r>
              <a:rPr lang="cs-CZ" dirty="0" smtClean="0"/>
              <a:t> HW</a:t>
            </a:r>
          </a:p>
          <a:p>
            <a:r>
              <a:rPr lang="en-US" dirty="0" smtClean="0"/>
              <a:t>multiple </a:t>
            </a:r>
            <a:r>
              <a:rPr lang="en-US" dirty="0" smtClean="0"/>
              <a:t>intelligences</a:t>
            </a:r>
            <a:endParaRPr lang="cs-CZ" dirty="0" smtClean="0"/>
          </a:p>
          <a:p>
            <a:r>
              <a:rPr lang="cs-CZ" dirty="0" err="1"/>
              <a:t>t</a:t>
            </a:r>
            <a:r>
              <a:rPr lang="cs-CZ" dirty="0" err="1" smtClean="0"/>
              <a:t>hink</a:t>
            </a:r>
            <a:r>
              <a:rPr lang="cs-CZ" dirty="0" smtClean="0"/>
              <a:t> </a:t>
            </a:r>
            <a:r>
              <a:rPr lang="cs-CZ" dirty="0" err="1" smtClean="0"/>
              <a:t>outside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box</a:t>
            </a:r>
            <a:endParaRPr lang="cs-CZ" dirty="0" smtClean="0"/>
          </a:p>
          <a:p>
            <a:r>
              <a:rPr lang="cs-CZ" dirty="0" err="1" smtClean="0"/>
              <a:t>logs</a:t>
            </a:r>
            <a:endParaRPr lang="en-US" dirty="0"/>
          </a:p>
          <a:p>
            <a:r>
              <a:rPr lang="en-US" dirty="0" smtClean="0"/>
              <a:t>contract</a:t>
            </a:r>
            <a:endParaRPr lang="en-US" dirty="0"/>
          </a:p>
          <a:p>
            <a:r>
              <a:rPr lang="cs-CZ" dirty="0" smtClean="0"/>
              <a:t>module</a:t>
            </a:r>
            <a:r>
              <a:rPr lang="en-US" dirty="0" smtClean="0"/>
              <a:t> </a:t>
            </a:r>
            <a:r>
              <a:rPr lang="en-US" dirty="0"/>
              <a:t>selection, counselling reservation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focus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on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the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language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err="1"/>
              <a:t>t</a:t>
            </a:r>
            <a:r>
              <a:rPr lang="cs-CZ" dirty="0" err="1" smtClean="0"/>
              <a:t>eacher</a:t>
            </a:r>
            <a:r>
              <a:rPr lang="cs-CZ" dirty="0" smtClean="0"/>
              <a:t> </a:t>
            </a:r>
            <a:r>
              <a:rPr lang="cs-CZ" dirty="0" err="1" smtClean="0"/>
              <a:t>centred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student </a:t>
            </a:r>
            <a:r>
              <a:rPr lang="cs-CZ" dirty="0" err="1" smtClean="0"/>
              <a:t>centred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centred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1763688" y="2852936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1763688" y="443711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76" y="1832212"/>
            <a:ext cx="4136876" cy="41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multiple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intelligences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 descr="{webappshort}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30527" r="13881" b="39024"/>
          <a:stretch/>
        </p:blipFill>
        <p:spPr>
          <a:xfrm>
            <a:off x="1403648" y="1798760"/>
            <a:ext cx="6336704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multiple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intelligences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www.sitemaker.umich.edu</a:t>
            </a: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628800"/>
            <a:ext cx="61105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41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think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out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of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the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box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www.theguardian.com/education/2015/mar/04/why-students-should-volunteer-while-at-university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8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log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writing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err="1"/>
              <a:t>b</a:t>
            </a: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 log</a:t>
            </a:r>
          </a:p>
          <a:p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ideo </a:t>
            </a:r>
            <a:r>
              <a:rPr lang="cs-CZ" dirty="0" smtClean="0"/>
              <a:t>log (Maroš)</a:t>
            </a:r>
            <a:endParaRPr lang="cs-CZ" dirty="0" smtClean="0"/>
          </a:p>
          <a:p>
            <a:endParaRPr lang="cs-CZ" dirty="0"/>
          </a:p>
          <a:p>
            <a:r>
              <a:rPr lang="cs-CZ" dirty="0" err="1"/>
              <a:t>e</a:t>
            </a:r>
            <a:r>
              <a:rPr lang="cs-CZ" dirty="0" err="1" smtClean="0"/>
              <a:t>lectronic</a:t>
            </a:r>
            <a:r>
              <a:rPr lang="cs-CZ" dirty="0" smtClean="0"/>
              <a:t> </a:t>
            </a:r>
            <a:r>
              <a:rPr lang="cs-CZ" dirty="0" smtClean="0"/>
              <a:t>log (Sylvie)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>
              <a:hlinkClick r:id="rId4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Log - poleno Sylvie Karolová - Word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2" y="1417638"/>
            <a:ext cx="4487574" cy="3462633"/>
          </a:xfrm>
        </p:spPr>
      </p:pic>
      <p:pic>
        <p:nvPicPr>
          <p:cNvPr id="7" name="Zástupný symbol pro obsah 6" descr="Log - poleno Sylvie Karolová - Word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4038600" cy="3116203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03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log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writing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en-US" dirty="0"/>
              <a:t>regular, frequent, English learning focused</a:t>
            </a:r>
          </a:p>
          <a:p>
            <a:pPr marL="0" indent="0">
              <a:buNone/>
            </a:pPr>
            <a:r>
              <a:rPr lang="en-US" i="1" dirty="0" smtClean="0"/>
              <a:t>- </a:t>
            </a:r>
            <a:r>
              <a:rPr lang="en-US" i="1" dirty="0"/>
              <a:t>what, why, when, where…</a:t>
            </a:r>
            <a:endParaRPr lang="en-US" dirty="0"/>
          </a:p>
          <a:p>
            <a:pPr>
              <a:buFontTx/>
              <a:buChar char="-"/>
            </a:pPr>
            <a:r>
              <a:rPr lang="en-US" i="1" dirty="0" smtClean="0"/>
              <a:t>objective</a:t>
            </a:r>
            <a:r>
              <a:rPr lang="en-US" i="1" dirty="0"/>
              <a:t>, goal, reflection, actual gain</a:t>
            </a:r>
            <a:r>
              <a:rPr lang="en-US" i="1" dirty="0" smtClean="0"/>
              <a:t>…</a:t>
            </a:r>
            <a:endParaRPr lang="cs-CZ" dirty="0"/>
          </a:p>
          <a:p>
            <a:pPr marL="0" indent="0">
              <a:buNone/>
            </a:pPr>
            <a:endParaRPr lang="en-US" dirty="0"/>
          </a:p>
          <a:p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to start </a:t>
            </a:r>
            <a:r>
              <a:rPr lang="cs-CZ" dirty="0" err="1" smtClean="0"/>
              <a:t>with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online </a:t>
            </a:r>
            <a:r>
              <a:rPr lang="en-US" dirty="0"/>
              <a:t>log, video log, audio log, hand-written log, portfolio, book</a:t>
            </a:r>
            <a:r>
              <a:rPr lang="en-US" dirty="0" smtClean="0"/>
              <a:t>...</a:t>
            </a:r>
            <a:endParaRPr lang="cs-CZ" dirty="0" smtClean="0"/>
          </a:p>
          <a:p>
            <a:endParaRPr lang="en-US" dirty="0"/>
          </a:p>
          <a:p>
            <a:pPr marL="0" indent="0">
              <a:buNone/>
            </a:pPr>
            <a:endParaRPr lang="cs-CZ" dirty="0">
              <a:hlinkClick r:id="rId4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4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251</Words>
  <Application>Microsoft Office PowerPoint</Application>
  <PresentationFormat>Předvádění na obrazovce (4:3)</PresentationFormat>
  <Paragraphs>113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DejaVu Sans</vt:lpstr>
      <vt:lpstr>Motiv systému Office</vt:lpstr>
      <vt:lpstr>ENGLISH AUTONOMOUSLY</vt:lpstr>
      <vt:lpstr>ENGLISH AUTONOMOUSLY  – 2nd session</vt:lpstr>
      <vt:lpstr>ENGLISH AUTONOMOUSLY  - focus on the language</vt:lpstr>
      <vt:lpstr>ENGLISH AUTONOMOUSLY  - multiple intelligences</vt:lpstr>
      <vt:lpstr>ENGLISH AUTONOMOUSLY  - multiple intelligences</vt:lpstr>
      <vt:lpstr>ENGLISH AUTONOMOUSLY  - think out of the box</vt:lpstr>
      <vt:lpstr>ENGLISH AUTONOMOUSLY  - log writing </vt:lpstr>
      <vt:lpstr>Prezentace aplikace PowerPoint</vt:lpstr>
      <vt:lpstr>ENGLISH AUTONOMOUSLY  - log writing </vt:lpstr>
      <vt:lpstr>ENGLISH AUTONOMOUSLY  - contract / plan</vt:lpstr>
      <vt:lpstr>ENGLISH AUTONOMOUSLY  - contract / plan</vt:lpstr>
      <vt:lpstr>ENGLISH AUTONOMOUSLY  </vt:lpstr>
      <vt:lpstr>ENGLISH AUTONOMOUSLY  - booking 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AUTONOMOUSLY</dc:title>
  <dc:creator>Lenka Zouhar Ludvíková</dc:creator>
  <cp:lastModifiedBy>Lenka Zouhar Ludvíková</cp:lastModifiedBy>
  <cp:revision>35</cp:revision>
  <cp:lastPrinted>2015-03-04T16:10:04Z</cp:lastPrinted>
  <dcterms:created xsi:type="dcterms:W3CDTF">2013-09-24T13:27:16Z</dcterms:created>
  <dcterms:modified xsi:type="dcterms:W3CDTF">2015-03-05T13:16:25Z</dcterms:modified>
</cp:coreProperties>
</file>