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1156A53-D3B2-4AA8-9277-887635835685}" type="datetimeFigureOut">
              <a:rPr lang="cs-CZ" smtClean="0"/>
              <a:t>26.5.2015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77B-F550-45E9-92D3-6FAD4505CB5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66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6A53-D3B2-4AA8-9277-887635835685}" type="datetimeFigureOut">
              <a:rPr lang="cs-CZ" smtClean="0"/>
              <a:t>26.5.2015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77B-F550-45E9-92D3-6FAD4505C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5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6A53-D3B2-4AA8-9277-887635835685}" type="datetimeFigureOut">
              <a:rPr lang="cs-CZ" smtClean="0"/>
              <a:t>26.5.2015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77B-F550-45E9-92D3-6FAD4505CB5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42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6A53-D3B2-4AA8-9277-887635835685}" type="datetimeFigureOut">
              <a:rPr lang="cs-CZ" smtClean="0"/>
              <a:t>26.5.2015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77B-F550-45E9-92D3-6FAD4505C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55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6A53-D3B2-4AA8-9277-887635835685}" type="datetimeFigureOut">
              <a:rPr lang="cs-CZ" smtClean="0"/>
              <a:t>26.5.2015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77B-F550-45E9-92D3-6FAD4505CB5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85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6A53-D3B2-4AA8-9277-887635835685}" type="datetimeFigureOut">
              <a:rPr lang="cs-CZ" smtClean="0"/>
              <a:t>26.5.2015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77B-F550-45E9-92D3-6FAD4505C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25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6A53-D3B2-4AA8-9277-887635835685}" type="datetimeFigureOut">
              <a:rPr lang="cs-CZ" smtClean="0"/>
              <a:t>26.5.2015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77B-F550-45E9-92D3-6FAD4505C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82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6A53-D3B2-4AA8-9277-887635835685}" type="datetimeFigureOut">
              <a:rPr lang="cs-CZ" smtClean="0"/>
              <a:t>26.5.2015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77B-F550-45E9-92D3-6FAD4505C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35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6A53-D3B2-4AA8-9277-887635835685}" type="datetimeFigureOut">
              <a:rPr lang="cs-CZ" smtClean="0"/>
              <a:t>26.5.2015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77B-F550-45E9-92D3-6FAD4505C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31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6A53-D3B2-4AA8-9277-887635835685}" type="datetimeFigureOut">
              <a:rPr lang="cs-CZ" smtClean="0"/>
              <a:t>26.5.2015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77B-F550-45E9-92D3-6FAD4505C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52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6A53-D3B2-4AA8-9277-887635835685}" type="datetimeFigureOut">
              <a:rPr lang="cs-CZ" smtClean="0"/>
              <a:t>26.5.2015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477B-F550-45E9-92D3-6FAD4505CB5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08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156A53-D3B2-4AA8-9277-887635835685}" type="datetimeFigureOut">
              <a:rPr lang="cs-CZ" smtClean="0"/>
              <a:t>26.5.2015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576477B-F550-45E9-92D3-6FAD4505CB5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29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avarna-andel.cz/" TargetMode="External"/><Relationship Id="rId2" Type="http://schemas.openxmlformats.org/officeDocument/2006/relationships/hyperlink" Target="https://www.facebook.com/kavarnaande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19601"/>
          </a:xfrm>
        </p:spPr>
        <p:txBody>
          <a:bodyPr/>
          <a:lstStyle/>
          <a:p>
            <a:r>
              <a:rPr lang="cs-CZ" dirty="0" smtClean="0"/>
              <a:t>Kavárna Anděl</a:t>
            </a:r>
            <a:br>
              <a:rPr lang="cs-CZ" dirty="0" smtClean="0"/>
            </a:br>
            <a:r>
              <a:rPr lang="cs-CZ" sz="4000" dirty="0" smtClean="0"/>
              <a:t>- </a:t>
            </a:r>
            <a:r>
              <a:rPr lang="cs-CZ" sz="4000" dirty="0" err="1"/>
              <a:t>Sozialdienst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Petra Coufalová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0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Geschichte</a:t>
            </a:r>
            <a:r>
              <a:rPr lang="cs-CZ" dirty="0"/>
              <a:t> </a:t>
            </a:r>
            <a:r>
              <a:rPr lang="cs-CZ" dirty="0" smtClean="0"/>
              <a:t>dem </a:t>
            </a:r>
            <a:r>
              <a:rPr lang="cs-CZ" dirty="0" err="1" smtClean="0"/>
              <a:t>Sozialdienst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- </a:t>
            </a:r>
            <a:r>
              <a:rPr lang="cs-CZ" dirty="0" err="1" smtClean="0"/>
              <a:t>gegründet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2010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Klienten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de-DE" dirty="0" smtClean="0"/>
              <a:t>geistige Behinderung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Kapazität</a:t>
            </a:r>
            <a:r>
              <a:rPr lang="cs-CZ" dirty="0" smtClean="0"/>
              <a:t>: 8 </a:t>
            </a:r>
            <a:r>
              <a:rPr lang="cs-CZ" dirty="0" err="1" smtClean="0"/>
              <a:t>Leute</a:t>
            </a:r>
            <a:endParaRPr lang="cs-CZ" dirty="0" smtClean="0"/>
          </a:p>
          <a:p>
            <a:r>
              <a:rPr lang="cs-CZ" dirty="0"/>
              <a:t>- </a:t>
            </a:r>
            <a:r>
              <a:rPr lang="cs-CZ" dirty="0" err="1" smtClean="0"/>
              <a:t>im</a:t>
            </a:r>
            <a:r>
              <a:rPr lang="cs-CZ" dirty="0" smtClean="0"/>
              <a:t> 2013 </a:t>
            </a:r>
            <a:r>
              <a:rPr lang="cs-CZ" dirty="0" err="1" smtClean="0"/>
              <a:t>geschlossen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im</a:t>
            </a:r>
            <a:r>
              <a:rPr lang="cs-CZ" dirty="0"/>
              <a:t> 2015 </a:t>
            </a:r>
            <a:r>
              <a:rPr lang="cs-CZ" dirty="0" err="1"/>
              <a:t>wieder</a:t>
            </a:r>
            <a:r>
              <a:rPr lang="cs-CZ" dirty="0"/>
              <a:t> </a:t>
            </a:r>
            <a:r>
              <a:rPr lang="cs-CZ" dirty="0" err="1"/>
              <a:t>geöffnet</a:t>
            </a:r>
            <a:endParaRPr lang="cs-CZ" dirty="0"/>
          </a:p>
        </p:txBody>
      </p:sp>
      <p:pic>
        <p:nvPicPr>
          <p:cNvPr id="9" name="Zástupný symbol pro obsah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556" y="2286000"/>
            <a:ext cx="4022725" cy="4022725"/>
          </a:xfrm>
        </p:spPr>
      </p:pic>
    </p:spTree>
    <p:extLst>
      <p:ext uri="{BB962C8B-B14F-4D97-AF65-F5344CB8AC3E}">
        <p14:creationId xmlns:p14="http://schemas.microsoft.com/office/powerpoint/2010/main" val="98355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Gehalt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- </a:t>
            </a:r>
            <a:r>
              <a:rPr lang="cs-CZ" dirty="0" err="1" smtClean="0"/>
              <a:t>arbeiten</a:t>
            </a:r>
            <a:r>
              <a:rPr lang="cs-CZ" dirty="0" smtClean="0"/>
              <a:t> </a:t>
            </a:r>
            <a:r>
              <a:rPr lang="cs-CZ" dirty="0" err="1"/>
              <a:t>hinter</a:t>
            </a:r>
            <a:r>
              <a:rPr lang="cs-CZ" dirty="0"/>
              <a:t> der </a:t>
            </a:r>
            <a:r>
              <a:rPr lang="cs-CZ" dirty="0" smtClean="0"/>
              <a:t>Bar</a:t>
            </a:r>
          </a:p>
          <a:p>
            <a:r>
              <a:rPr lang="cs-CZ" dirty="0"/>
              <a:t>-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Bedienung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Kommunikation</a:t>
            </a:r>
            <a:r>
              <a:rPr lang="cs-CZ" dirty="0" smtClean="0"/>
              <a:t> </a:t>
            </a:r>
          </a:p>
          <a:p>
            <a:r>
              <a:rPr lang="cs-CZ" dirty="0"/>
              <a:t>- </a:t>
            </a:r>
            <a:r>
              <a:rPr lang="cs-CZ" dirty="0" err="1"/>
              <a:t>Finanzwissen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- </a:t>
            </a:r>
            <a:r>
              <a:rPr lang="cs-CZ" dirty="0" smtClean="0"/>
              <a:t>EDV-</a:t>
            </a:r>
            <a:r>
              <a:rPr lang="cs-CZ" dirty="0" err="1" smtClean="0"/>
              <a:t>Kenntnisse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err="1"/>
              <a:t>Nothilfe</a:t>
            </a:r>
            <a:endParaRPr lang="cs-CZ" dirty="0"/>
          </a:p>
        </p:txBody>
      </p:sp>
      <p:pic>
        <p:nvPicPr>
          <p:cNvPr id="13" name="Zástupný symbol pro obsah 1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9359" y="1692322"/>
            <a:ext cx="6284841" cy="4189894"/>
          </a:xfrm>
        </p:spPr>
      </p:pic>
    </p:spTree>
    <p:extLst>
      <p:ext uri="{BB962C8B-B14F-4D97-AF65-F5344CB8AC3E}">
        <p14:creationId xmlns:p14="http://schemas.microsoft.com/office/powerpoint/2010/main" val="363838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Klienten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- 5 </a:t>
            </a:r>
            <a:r>
              <a:rPr lang="cs-CZ" dirty="0" err="1" smtClean="0"/>
              <a:t>Frauen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3 </a:t>
            </a:r>
            <a:r>
              <a:rPr lang="cs-CZ" dirty="0" err="1" smtClean="0"/>
              <a:t>Männer</a:t>
            </a:r>
            <a:endParaRPr lang="cs-CZ" dirty="0" smtClean="0"/>
          </a:p>
          <a:p>
            <a:r>
              <a:rPr lang="cs-CZ" dirty="0" smtClean="0"/>
              <a:t>- 25-60 </a:t>
            </a:r>
            <a:r>
              <a:rPr lang="cs-CZ" dirty="0" err="1" smtClean="0"/>
              <a:t>Jahre</a:t>
            </a:r>
            <a:r>
              <a:rPr lang="cs-CZ" dirty="0" smtClean="0"/>
              <a:t> alt</a:t>
            </a:r>
          </a:p>
          <a:p>
            <a:r>
              <a:rPr lang="cs-CZ" dirty="0"/>
              <a:t>- </a:t>
            </a:r>
            <a:r>
              <a:rPr lang="cs-CZ" dirty="0" err="1"/>
              <a:t>verschiedene</a:t>
            </a:r>
            <a:r>
              <a:rPr lang="cs-CZ" dirty="0"/>
              <a:t> </a:t>
            </a:r>
            <a:r>
              <a:rPr lang="cs-CZ" dirty="0" err="1" smtClean="0"/>
              <a:t>Behinderungen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Speicherprobleme</a:t>
            </a:r>
            <a:r>
              <a:rPr lang="cs-CZ" dirty="0" smtClean="0"/>
              <a:t>, …)</a:t>
            </a:r>
          </a:p>
          <a:p>
            <a:r>
              <a:rPr lang="cs-CZ" dirty="0"/>
              <a:t>- </a:t>
            </a:r>
            <a:r>
              <a:rPr lang="cs-CZ" dirty="0" err="1"/>
              <a:t>persönlichen</a:t>
            </a:r>
            <a:r>
              <a:rPr lang="cs-CZ" dirty="0"/>
              <a:t> </a:t>
            </a:r>
            <a:r>
              <a:rPr lang="cs-CZ" dirty="0" err="1" smtClean="0"/>
              <a:t>Zugang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zwei</a:t>
            </a:r>
            <a:r>
              <a:rPr lang="cs-CZ" dirty="0"/>
              <a:t> </a:t>
            </a:r>
            <a:r>
              <a:rPr lang="cs-CZ" dirty="0" err="1"/>
              <a:t>persönlicher</a:t>
            </a:r>
            <a:r>
              <a:rPr lang="cs-CZ" dirty="0"/>
              <a:t> </a:t>
            </a:r>
            <a:r>
              <a:rPr lang="cs-CZ" dirty="0" err="1" smtClean="0"/>
              <a:t>Assistentinnen</a:t>
            </a:r>
            <a:endParaRPr lang="cs-CZ" dirty="0" smtClean="0"/>
          </a:p>
          <a:p>
            <a:r>
              <a:rPr lang="cs-CZ" dirty="0"/>
              <a:t>- </a:t>
            </a:r>
            <a:r>
              <a:rPr lang="cs-CZ" dirty="0" err="1" smtClean="0"/>
              <a:t>täglich</a:t>
            </a:r>
            <a:r>
              <a:rPr lang="cs-CZ" dirty="0" smtClean="0"/>
              <a:t> von 8:30 bis </a:t>
            </a:r>
            <a:r>
              <a:rPr lang="cs-CZ" dirty="0" smtClean="0"/>
              <a:t>16:00 (</a:t>
            </a:r>
            <a:r>
              <a:rPr lang="cs-CZ" dirty="0" err="1" smtClean="0"/>
              <a:t>Sozialdienst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(- </a:t>
            </a:r>
            <a:r>
              <a:rPr lang="cs-CZ" dirty="0" err="1" smtClean="0"/>
              <a:t>Cafe</a:t>
            </a:r>
            <a:r>
              <a:rPr lang="cs-CZ" dirty="0" smtClean="0"/>
              <a:t>: 10:00 - 1:00)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361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Akce Cihla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15. </a:t>
            </a:r>
            <a:r>
              <a:rPr lang="cs-CZ" dirty="0" err="1" smtClean="0"/>
              <a:t>April</a:t>
            </a:r>
            <a:r>
              <a:rPr lang="cs-CZ" dirty="0"/>
              <a:t> </a:t>
            </a:r>
            <a:r>
              <a:rPr lang="cs-CZ" dirty="0" smtClean="0"/>
              <a:t>– 31. </a:t>
            </a:r>
            <a:r>
              <a:rPr lang="cs-CZ" dirty="0" err="1" smtClean="0"/>
              <a:t>Mai</a:t>
            </a:r>
            <a:endParaRPr lang="cs-CZ" dirty="0" smtClean="0"/>
          </a:p>
          <a:p>
            <a:r>
              <a:rPr lang="cs-CZ" dirty="0"/>
              <a:t>- </a:t>
            </a:r>
            <a:r>
              <a:rPr lang="cs-CZ" dirty="0" err="1"/>
              <a:t>Unterstützung</a:t>
            </a:r>
            <a:r>
              <a:rPr lang="cs-CZ" dirty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:</a:t>
            </a:r>
          </a:p>
          <a:p>
            <a:r>
              <a:rPr lang="cs-CZ" dirty="0" smtClean="0"/>
              <a:t>    Chráněné </a:t>
            </a:r>
            <a:r>
              <a:rPr lang="cs-CZ" dirty="0"/>
              <a:t>bydlení sv. </a:t>
            </a:r>
            <a:r>
              <a:rPr lang="cs-CZ" dirty="0" smtClean="0"/>
              <a:t>Michaela</a:t>
            </a:r>
          </a:p>
          <a:p>
            <a:r>
              <a:rPr lang="cs-CZ" dirty="0"/>
              <a:t> </a:t>
            </a:r>
            <a:r>
              <a:rPr lang="cs-CZ" dirty="0" smtClean="0"/>
              <a:t>   Kavárna Anděl – </a:t>
            </a:r>
            <a:r>
              <a:rPr lang="cs-CZ" dirty="0" err="1" smtClean="0"/>
              <a:t>Sozialdienst</a:t>
            </a:r>
            <a:endParaRPr lang="cs-CZ" dirty="0" smtClean="0"/>
          </a:p>
          <a:p>
            <a:r>
              <a:rPr lang="cs-CZ" dirty="0"/>
              <a:t>    </a:t>
            </a:r>
            <a:r>
              <a:rPr lang="cs-CZ" dirty="0" smtClean="0"/>
              <a:t>Asistenční </a:t>
            </a:r>
            <a:r>
              <a:rPr lang="cs-CZ" dirty="0"/>
              <a:t>služba sv. Rafaela</a:t>
            </a:r>
          </a:p>
          <a:p>
            <a:r>
              <a:rPr lang="cs-CZ" dirty="0"/>
              <a:t>- </a:t>
            </a:r>
            <a:r>
              <a:rPr lang="cs-CZ" dirty="0" err="1" smtClean="0"/>
              <a:t>Wo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 15</a:t>
            </a:r>
            <a:r>
              <a:rPr lang="cs-CZ" dirty="0"/>
              <a:t>. 4. - 31. 5. </a:t>
            </a:r>
            <a:r>
              <a:rPr lang="cs-CZ" dirty="0" smtClean="0"/>
              <a:t>2015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/>
              <a:t>Kavárna Anděl, </a:t>
            </a:r>
            <a:r>
              <a:rPr lang="cs-CZ" dirty="0" smtClean="0"/>
              <a:t>     Gorkého </a:t>
            </a:r>
            <a:r>
              <a:rPr lang="cs-CZ" dirty="0"/>
              <a:t>34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011" y="2286000"/>
            <a:ext cx="2681816" cy="4022725"/>
          </a:xfrm>
        </p:spPr>
      </p:pic>
    </p:spTree>
    <p:extLst>
      <p:ext uri="{BB962C8B-B14F-4D97-AF65-F5344CB8AC3E}">
        <p14:creationId xmlns:p14="http://schemas.microsoft.com/office/powerpoint/2010/main" val="391765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Vielen Dank für Ihre Aufmerksamkeit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http://brno.charita.cz/sluzby-pro-lidi-s-mp/kavarna-andel-socialni-rehabilitace/</a:t>
            </a:r>
            <a:endParaRPr lang="cs-CZ" dirty="0" smtClean="0">
              <a:hlinkClick r:id="rId2"/>
            </a:endParaRPr>
          </a:p>
          <a:p>
            <a:endParaRPr lang="cs-CZ" dirty="0">
              <a:hlinkClick r:id="rId2"/>
            </a:endParaRP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www.facebook.com/kavarnaandel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http://kavarna-andel.cz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197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695</TotalTime>
  <Words>157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Integrál</vt:lpstr>
      <vt:lpstr>Kavárna Anděl - Sozialdienst</vt:lpstr>
      <vt:lpstr>Geschichte dem Sozialdienst</vt:lpstr>
      <vt:lpstr>Das Gehalt</vt:lpstr>
      <vt:lpstr>die Klienten</vt:lpstr>
      <vt:lpstr>Akce Cihla</vt:lpstr>
      <vt:lpstr>Vielen Dank für Ihre Aufmerksamkeit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Kavárna Anděl - Sozialdienst</dc:title>
  <dc:creator>Petra Coufalová</dc:creator>
  <cp:lastModifiedBy>Petra Coufalová</cp:lastModifiedBy>
  <cp:revision>11</cp:revision>
  <dcterms:created xsi:type="dcterms:W3CDTF">2015-05-06T22:19:52Z</dcterms:created>
  <dcterms:modified xsi:type="dcterms:W3CDTF">2015-05-25T22:07:31Z</dcterms:modified>
</cp:coreProperties>
</file>