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4" autoAdjust="0"/>
  </p:normalViewPr>
  <p:slideViewPr>
    <p:cSldViewPr>
      <p:cViewPr>
        <p:scale>
          <a:sx n="82" d="100"/>
          <a:sy n="82" d="100"/>
        </p:scale>
        <p:origin x="-102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22. 4. 2015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mladez/programy-statni-podpory-prace-s-detmi-a-mladez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cz/books?id=5K1gAgAAQBAJ&amp;pg=PA47&amp;dq=%C5%BE%C3%A1dost+o+granty&amp;hl=cs&amp;sa=X&amp;ei=vxk2VYX9BIKxPe_3geAK&amp;ved=0CDMQ6AEwAQ#v=onepage&amp;q=%C5%BE%C3%A1dost%20o%20granty&amp;f=false" TargetMode="External"/><Relationship Id="rId2" Type="http://schemas.openxmlformats.org/officeDocument/2006/relationships/hyperlink" Target="https://books.google.cz/books?id=Ckn-RZrCgvIC&amp;pg=PA76&amp;dq=psan%C3%AD+projektu&amp;hl=cs&amp;sa=X&amp;ei=Pxg2VZXwH8niO4GXgYgB&amp;ved=0CCcQ6AEwAQ#v=onepage&amp;q=psan%C3%AD%20projektu&amp;f=fal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oks.google.cz/books?id=hFEf_ZDPCgYC&amp;pg=PA121&amp;dq=%C5%BE%C3%A1dost+o+granty&amp;hl=cs&amp;sa=X&amp;ei=vxk2VYX9BIKxPe_3geAK&amp;ved=0CE4Q6AEwBg#v=onepage&amp;q=%C5%BE%C3%A1dost%20o%20granty&amp;f=fal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Projekty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7776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/>
              <a:t>Ministerstvo školstva a...</a:t>
            </a:r>
          </a:p>
          <a:p>
            <a:pPr marL="0" indent="0">
              <a:buNone/>
            </a:pPr>
            <a:r>
              <a:rPr lang="sk-SK" dirty="0" smtClean="0">
                <a:hlinkClick r:id="rId2"/>
              </a:rPr>
              <a:t>http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www.msmt.cz/mladez/programy-statni-podpory-prace-s-detmi-a-mladezi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mtClean="0"/>
              <a:t>Dotační noviny...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http://dotacni-noviny.cz/dotacni-radar/?gclid=CPyDts6Qh8UCFUyWtAodz2IAng</a:t>
            </a:r>
          </a:p>
        </p:txBody>
      </p:sp>
    </p:spTree>
    <p:extLst>
      <p:ext uri="{BB962C8B-B14F-4D97-AF65-F5344CB8AC3E}">
        <p14:creationId xmlns:p14="http://schemas.microsoft.com/office/powerpoint/2010/main" val="1568204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Literatura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r>
              <a:rPr lang="sk-SK" sz="1400" dirty="0" smtClean="0"/>
              <a:t>BOUKAL, </a:t>
            </a:r>
            <a:r>
              <a:rPr lang="sk-SK" sz="1400" dirty="0" err="1" smtClean="0"/>
              <a:t>Petr</a:t>
            </a:r>
            <a:r>
              <a:rPr lang="sk-SK" sz="1400" dirty="0" smtClean="0"/>
              <a:t>. </a:t>
            </a:r>
            <a:r>
              <a:rPr lang="sk-SK" sz="1400" i="1" dirty="0" err="1" smtClean="0"/>
              <a:t>Fundraising</a:t>
            </a:r>
            <a:r>
              <a:rPr lang="sk-SK" sz="1400" i="1" dirty="0" smtClean="0"/>
              <a:t> </a:t>
            </a:r>
            <a:r>
              <a:rPr lang="sk-SK" sz="1400" i="1" dirty="0" err="1" smtClean="0"/>
              <a:t>pro</a:t>
            </a:r>
            <a:r>
              <a:rPr lang="sk-SK" sz="1400" i="1" dirty="0" smtClean="0"/>
              <a:t> neziskové </a:t>
            </a:r>
            <a:r>
              <a:rPr lang="sk-SK" sz="1400" i="1" dirty="0" err="1" smtClean="0"/>
              <a:t>organizace</a:t>
            </a:r>
            <a:r>
              <a:rPr lang="sk-SK" sz="1400" dirty="0" smtClean="0"/>
              <a:t>. 1. vyd. Praha: </a:t>
            </a:r>
            <a:r>
              <a:rPr lang="sk-SK" sz="1400" dirty="0" err="1" smtClean="0"/>
              <a:t>Grada</a:t>
            </a:r>
            <a:r>
              <a:rPr lang="sk-SK" sz="1400" dirty="0" smtClean="0"/>
              <a:t>, 2013, 260 s. </a:t>
            </a:r>
          </a:p>
          <a:p>
            <a:r>
              <a:rPr lang="sk-SK" sz="1400" dirty="0" smtClean="0"/>
              <a:t>ŠKYŘÍK, </a:t>
            </a:r>
            <a:r>
              <a:rPr lang="sk-SK" sz="1400" dirty="0" err="1" smtClean="0"/>
              <a:t>Petr</a:t>
            </a:r>
            <a:r>
              <a:rPr lang="sk-SK" sz="1400" dirty="0" smtClean="0"/>
              <a:t>. </a:t>
            </a:r>
            <a:r>
              <a:rPr lang="sk-SK" sz="1400" i="1" dirty="0" err="1" smtClean="0"/>
              <a:t>Infokon</a:t>
            </a:r>
            <a:r>
              <a:rPr lang="sk-SK" sz="1400" i="1" dirty="0" smtClean="0"/>
              <a:t> - </a:t>
            </a:r>
            <a:r>
              <a:rPr lang="sk-SK" sz="1400" i="1" dirty="0" err="1" smtClean="0"/>
              <a:t>inspirace</a:t>
            </a:r>
            <a:r>
              <a:rPr lang="sk-SK" sz="1400" i="1" dirty="0" smtClean="0"/>
              <a:t>, </a:t>
            </a:r>
            <a:r>
              <a:rPr lang="sk-SK" sz="1400" i="1" dirty="0" err="1" smtClean="0"/>
              <a:t>inovace</a:t>
            </a:r>
            <a:r>
              <a:rPr lang="sk-SK" sz="1400" i="1" dirty="0" smtClean="0"/>
              <a:t>, </a:t>
            </a:r>
            <a:r>
              <a:rPr lang="sk-SK" sz="1400" i="1" dirty="0" err="1" smtClean="0"/>
              <a:t>imaginace</a:t>
            </a:r>
            <a:r>
              <a:rPr lang="sk-SK" sz="1400" i="1" dirty="0" smtClean="0"/>
              <a:t>: </a:t>
            </a:r>
            <a:r>
              <a:rPr lang="sk-SK" sz="1400" i="1" dirty="0" err="1" smtClean="0"/>
              <a:t>sborník</a:t>
            </a:r>
            <a:r>
              <a:rPr lang="sk-SK" sz="1400" i="1" dirty="0" smtClean="0"/>
              <a:t> </a:t>
            </a:r>
            <a:r>
              <a:rPr lang="sk-SK" sz="1400" i="1" dirty="0" err="1" smtClean="0"/>
              <a:t>příspěvků</a:t>
            </a:r>
            <a:r>
              <a:rPr lang="sk-SK" sz="1400" i="1" dirty="0" smtClean="0"/>
              <a:t> z </a:t>
            </a:r>
            <a:r>
              <a:rPr lang="sk-SK" sz="1400" i="1" dirty="0" err="1" smtClean="0"/>
              <a:t>konference</a:t>
            </a:r>
            <a:r>
              <a:rPr lang="sk-SK" sz="1400" i="1" dirty="0" smtClean="0"/>
              <a:t> 22. </a:t>
            </a:r>
            <a:r>
              <a:rPr lang="sk-SK" sz="1400" i="1" dirty="0" err="1" smtClean="0"/>
              <a:t>listopadu</a:t>
            </a:r>
            <a:r>
              <a:rPr lang="sk-SK" sz="1400" i="1" dirty="0" smtClean="0"/>
              <a:t> 2008 : druhý ročník </a:t>
            </a:r>
            <a:r>
              <a:rPr lang="sk-SK" sz="1400" i="1" dirty="0" err="1" smtClean="0"/>
              <a:t>konference</a:t>
            </a:r>
            <a:r>
              <a:rPr lang="sk-SK" sz="1400" dirty="0" smtClean="0"/>
              <a:t>. Vyd. 1. Brno: </a:t>
            </a:r>
            <a:r>
              <a:rPr lang="sk-SK" sz="1400" dirty="0" err="1" smtClean="0"/>
              <a:t>Tribun</a:t>
            </a:r>
            <a:r>
              <a:rPr lang="sk-SK" sz="1400" dirty="0" smtClean="0"/>
              <a:t> EU, 2008, 179 s. Dostupné na: </a:t>
            </a:r>
            <a:r>
              <a:rPr lang="sk-SK" sz="1400" dirty="0" smtClean="0">
                <a:hlinkClick r:id="rId2"/>
              </a:rPr>
              <a:t>https://books.google.cz/books?id=Ckn-RZrCgvIC&amp;pg=PA76&amp;dq=psan%C3%AD+projektu&amp;hl=cs&amp;sa=X&amp;ei=Pxg2VZXwH8niO4GXgYgB&amp;ved=0CCcQ6AEwAQ#v=onepage&amp;q=psan%C3%AD%20projektu&amp;f=false</a:t>
            </a:r>
            <a:endParaRPr lang="sk-SK" sz="1400" dirty="0" smtClean="0"/>
          </a:p>
          <a:p>
            <a:r>
              <a:rPr lang="sk-SK" sz="1400" dirty="0" smtClean="0"/>
              <a:t>ŠEDIVÝ, Marek a </a:t>
            </a:r>
            <a:r>
              <a:rPr lang="sk-SK" sz="1400" dirty="0" err="1" smtClean="0"/>
              <a:t>Olga</a:t>
            </a:r>
            <a:r>
              <a:rPr lang="sk-SK" sz="1400" dirty="0" smtClean="0"/>
              <a:t> MEDLÍKOVÁ. </a:t>
            </a:r>
            <a:r>
              <a:rPr lang="sk-SK" sz="1400" i="1" dirty="0" err="1" smtClean="0"/>
              <a:t>Public</a:t>
            </a:r>
            <a:r>
              <a:rPr lang="sk-SK" sz="1400" i="1" dirty="0" smtClean="0"/>
              <a:t> </a:t>
            </a:r>
            <a:r>
              <a:rPr lang="sk-SK" sz="1400" i="1" dirty="0" err="1" smtClean="0"/>
              <a:t>relations</a:t>
            </a:r>
            <a:r>
              <a:rPr lang="sk-SK" sz="1400" i="1" dirty="0" smtClean="0"/>
              <a:t>, </a:t>
            </a:r>
            <a:r>
              <a:rPr lang="sk-SK" sz="1400" i="1" dirty="0" err="1" smtClean="0"/>
              <a:t>fundraising</a:t>
            </a:r>
            <a:r>
              <a:rPr lang="sk-SK" sz="1400" i="1" dirty="0" smtClean="0"/>
              <a:t> a </a:t>
            </a:r>
            <a:r>
              <a:rPr lang="sk-SK" sz="1400" i="1" dirty="0" err="1" smtClean="0"/>
              <a:t>lobbing</a:t>
            </a:r>
            <a:r>
              <a:rPr lang="sk-SK" sz="1400" i="1" dirty="0" smtClean="0"/>
              <a:t> </a:t>
            </a:r>
            <a:r>
              <a:rPr lang="sk-SK" sz="1400" i="1" dirty="0" err="1" smtClean="0"/>
              <a:t>pro</a:t>
            </a:r>
            <a:r>
              <a:rPr lang="sk-SK" sz="1400" i="1" dirty="0" smtClean="0"/>
              <a:t> neziskové </a:t>
            </a:r>
            <a:r>
              <a:rPr lang="sk-SK" sz="1400" i="1" dirty="0" err="1" smtClean="0"/>
              <a:t>organizace</a:t>
            </a:r>
            <a:r>
              <a:rPr lang="sk-SK" sz="1400" dirty="0" smtClean="0"/>
              <a:t>. Vyd. 1. Praha: </a:t>
            </a:r>
            <a:r>
              <a:rPr lang="sk-SK" sz="1400" dirty="0" err="1" smtClean="0"/>
              <a:t>Grada</a:t>
            </a:r>
            <a:r>
              <a:rPr lang="sk-SK" sz="1400" dirty="0" smtClean="0"/>
              <a:t> </a:t>
            </a:r>
            <a:r>
              <a:rPr lang="sk-SK" sz="1400" dirty="0" err="1" smtClean="0"/>
              <a:t>Publishing</a:t>
            </a:r>
            <a:r>
              <a:rPr lang="sk-SK" sz="1400" dirty="0" smtClean="0"/>
              <a:t>, 2012, 138 s. Dostupné na: </a:t>
            </a:r>
            <a:r>
              <a:rPr lang="sk-SK" sz="1400" dirty="0" smtClean="0">
                <a:hlinkClick r:id="rId3"/>
              </a:rPr>
              <a:t>https://books.google.cz/books?id=5K1gAgAAQBAJ&amp;pg=PA47&amp;dq=%C5%BE%C3%A1dost+o+granty&amp;hl=cs&amp;sa=X&amp;ei=vxk2VYX9BIKxPe_3geAK&amp;ved=0CDMQ6AEwAQ#v=onepage&amp;q=%C5%BE%C3%A1dost%20o%20granty&amp;f=false</a:t>
            </a:r>
            <a:endParaRPr lang="sk-SK" sz="1400" dirty="0" smtClean="0"/>
          </a:p>
          <a:p>
            <a:r>
              <a:rPr lang="sk-SK" sz="1400" dirty="0" smtClean="0"/>
              <a:t>ŠEDIVÝ, Marek a </a:t>
            </a:r>
            <a:r>
              <a:rPr lang="sk-SK" sz="1400" dirty="0" err="1" smtClean="0"/>
              <a:t>Olga</a:t>
            </a:r>
            <a:r>
              <a:rPr lang="sk-SK" sz="1400" dirty="0" smtClean="0"/>
              <a:t> MEDLÍKOVÁ. </a:t>
            </a:r>
            <a:r>
              <a:rPr lang="sk-SK" sz="1400" i="1" dirty="0" err="1" smtClean="0"/>
              <a:t>Úspěšná</a:t>
            </a:r>
            <a:r>
              <a:rPr lang="sk-SK" sz="1400" i="1" dirty="0" smtClean="0"/>
              <a:t> nezisková </a:t>
            </a:r>
            <a:r>
              <a:rPr lang="sk-SK" sz="1400" i="1" dirty="0" err="1" smtClean="0"/>
              <a:t>organizace</a:t>
            </a:r>
            <a:r>
              <a:rPr lang="sk-SK" sz="1400" dirty="0" smtClean="0"/>
              <a:t>. 2., </a:t>
            </a:r>
            <a:r>
              <a:rPr lang="sk-SK" sz="1400" dirty="0" err="1" smtClean="0"/>
              <a:t>aktualiz</a:t>
            </a:r>
            <a:r>
              <a:rPr lang="sk-SK" sz="1400" dirty="0" smtClean="0"/>
              <a:t>. a </a:t>
            </a:r>
            <a:r>
              <a:rPr lang="sk-SK" sz="1400" dirty="0" err="1" smtClean="0"/>
              <a:t>dopl</a:t>
            </a:r>
            <a:r>
              <a:rPr lang="sk-SK" sz="1400" dirty="0" smtClean="0"/>
              <a:t>. vyd. </a:t>
            </a:r>
            <a:r>
              <a:rPr lang="sk-SK" sz="1400" dirty="0" err="1" smtClean="0"/>
              <a:t>Praga</a:t>
            </a:r>
            <a:r>
              <a:rPr lang="sk-SK" sz="1400" dirty="0" smtClean="0"/>
              <a:t>: </a:t>
            </a:r>
            <a:r>
              <a:rPr lang="sk-SK" sz="1400" dirty="0" err="1" smtClean="0"/>
              <a:t>Grada</a:t>
            </a:r>
            <a:r>
              <a:rPr lang="sk-SK" sz="1400" dirty="0" smtClean="0"/>
              <a:t> </a:t>
            </a:r>
            <a:r>
              <a:rPr lang="sk-SK" sz="1400" dirty="0" err="1" smtClean="0"/>
              <a:t>Publishing</a:t>
            </a:r>
            <a:r>
              <a:rPr lang="sk-SK" sz="1400" dirty="0" smtClean="0"/>
              <a:t>, 2011, 154 s. Dostupné na: </a:t>
            </a:r>
            <a:r>
              <a:rPr lang="sk-SK" sz="1400" dirty="0" smtClean="0">
                <a:hlinkClick r:id="rId4"/>
              </a:rPr>
              <a:t>https://books.google.cz/books?id=hFEf_ZDPCgYC&amp;pg=PA121&amp;dq=%C5%BE%C3%A1dost+o+granty&amp;hl=cs&amp;sa=X&amp;ei=vxk2VYX9BIKxPe_3geAK&amp;ved=0CE4Q6AEwBg#v=onepage&amp;q=%C5%BE%C3%A1dost%20o%20granty&amp;f=false</a:t>
            </a:r>
            <a:endParaRPr lang="sk-SK" sz="1400" dirty="0" smtClean="0"/>
          </a:p>
          <a:p>
            <a:r>
              <a:rPr lang="sk-SK" sz="1400" dirty="0" smtClean="0"/>
              <a:t>SMUTNÝ, </a:t>
            </a:r>
            <a:r>
              <a:rPr lang="sk-SK" sz="1400" dirty="0" err="1" smtClean="0"/>
              <a:t>Petr</a:t>
            </a:r>
            <a:r>
              <a:rPr lang="sk-SK" sz="1400" dirty="0" smtClean="0"/>
              <a:t> a Ivan HÁLEK. Základy </a:t>
            </a:r>
            <a:r>
              <a:rPr lang="sk-SK" sz="1400" dirty="0" err="1" smtClean="0"/>
              <a:t>řízení</a:t>
            </a:r>
            <a:r>
              <a:rPr lang="sk-SK" sz="1400" dirty="0" smtClean="0"/>
              <a:t> </a:t>
            </a:r>
            <a:r>
              <a:rPr lang="sk-SK" sz="1400" dirty="0" err="1" smtClean="0"/>
              <a:t>projektů</a:t>
            </a:r>
            <a:r>
              <a:rPr lang="sk-SK" sz="1400" dirty="0" smtClean="0"/>
              <a:t>. 1. vyd. Brno: Masarykova</a:t>
            </a:r>
            <a:br>
              <a:rPr lang="sk-SK" sz="1400" dirty="0" smtClean="0"/>
            </a:br>
            <a:r>
              <a:rPr lang="sk-SK" sz="1400" dirty="0" smtClean="0"/>
              <a:t>univerzita, 2008, 87 s.</a:t>
            </a:r>
          </a:p>
          <a:p>
            <a:r>
              <a:rPr lang="sk-SK" sz="1400" dirty="0" smtClean="0"/>
              <a:t> MAREK, </a:t>
            </a:r>
            <a:r>
              <a:rPr lang="sk-SK" sz="1400" dirty="0" err="1" smtClean="0"/>
              <a:t>Dan</a:t>
            </a:r>
            <a:r>
              <a:rPr lang="sk-SK" sz="1400" dirty="0" smtClean="0"/>
              <a:t> a Tomáš KANTOR. </a:t>
            </a:r>
            <a:r>
              <a:rPr lang="sk-SK" sz="1400" dirty="0" err="1" smtClean="0"/>
              <a:t>Příprava</a:t>
            </a:r>
            <a:r>
              <a:rPr lang="sk-SK" sz="1400" dirty="0" smtClean="0"/>
              <a:t> a </a:t>
            </a:r>
            <a:r>
              <a:rPr lang="sk-SK" sz="1400" dirty="0" err="1" smtClean="0"/>
              <a:t>řízení</a:t>
            </a:r>
            <a:r>
              <a:rPr lang="sk-SK" sz="1400" dirty="0" smtClean="0"/>
              <a:t> </a:t>
            </a:r>
            <a:r>
              <a:rPr lang="sk-SK" sz="1400" dirty="0" err="1" smtClean="0"/>
              <a:t>projektů</a:t>
            </a:r>
            <a:r>
              <a:rPr lang="sk-SK" sz="1400" dirty="0" smtClean="0"/>
              <a:t> </a:t>
            </a:r>
            <a:r>
              <a:rPr lang="sk-SK" sz="1400" dirty="0" err="1" smtClean="0"/>
              <a:t>strukturálních</a:t>
            </a:r>
            <a:r>
              <a:rPr lang="sk-SK" sz="1400" dirty="0" smtClean="0"/>
              <a:t> </a:t>
            </a:r>
            <a:r>
              <a:rPr lang="sk-SK" sz="1400" dirty="0" err="1" smtClean="0"/>
              <a:t>fondů</a:t>
            </a: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dirty="0" err="1" smtClean="0"/>
              <a:t>Evropské</a:t>
            </a:r>
            <a:r>
              <a:rPr lang="sk-SK" sz="1400" dirty="0" smtClean="0"/>
              <a:t> </a:t>
            </a:r>
            <a:r>
              <a:rPr lang="sk-SK" sz="1400" dirty="0" err="1" smtClean="0"/>
              <a:t>unie</a:t>
            </a:r>
            <a:r>
              <a:rPr lang="sk-SK" sz="1400" dirty="0" smtClean="0"/>
              <a:t>. 1. vyd. Brno: </a:t>
            </a:r>
            <a:r>
              <a:rPr lang="sk-SK" sz="1400" dirty="0" err="1" smtClean="0"/>
              <a:t>Společnost</a:t>
            </a:r>
            <a:r>
              <a:rPr lang="sk-SK" sz="1400" dirty="0" smtClean="0"/>
              <a:t> </a:t>
            </a:r>
            <a:r>
              <a:rPr lang="sk-SK" sz="1400" dirty="0" err="1" smtClean="0"/>
              <a:t>pro</a:t>
            </a:r>
            <a:r>
              <a:rPr lang="sk-SK" sz="1400" dirty="0" smtClean="0"/>
              <a:t> odbornou </a:t>
            </a:r>
            <a:r>
              <a:rPr lang="sk-SK" sz="1400" dirty="0" err="1" smtClean="0"/>
              <a:t>literaturu</a:t>
            </a:r>
            <a:r>
              <a:rPr lang="sk-SK" sz="1400" dirty="0" smtClean="0"/>
              <a:t> - </a:t>
            </a:r>
            <a:r>
              <a:rPr lang="sk-SK" sz="1400" dirty="0" err="1" smtClean="0"/>
              <a:t>Barrister</a:t>
            </a:r>
            <a:r>
              <a:rPr lang="sk-SK" sz="1400" dirty="0" smtClean="0"/>
              <a:t> &amp;</a:t>
            </a:r>
            <a:br>
              <a:rPr lang="sk-SK" sz="1400" dirty="0" smtClean="0"/>
            </a:br>
            <a:r>
              <a:rPr lang="sk-SK" sz="1400" dirty="0" err="1" smtClean="0"/>
              <a:t>Principal</a:t>
            </a:r>
            <a:r>
              <a:rPr lang="sk-SK" sz="1400" dirty="0" smtClean="0"/>
              <a:t>, 2007, 210 </a:t>
            </a:r>
            <a:r>
              <a:rPr lang="sk-SK" sz="1400" smtClean="0"/>
              <a:t>s.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10310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grantu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Základné informácie:</a:t>
            </a:r>
          </a:p>
          <a:p>
            <a:pPr lvl="1"/>
            <a:r>
              <a:rPr lang="sk-SK" dirty="0" smtClean="0"/>
              <a:t>Kto grant vyhlasuje</a:t>
            </a:r>
          </a:p>
          <a:p>
            <a:pPr lvl="1"/>
            <a:r>
              <a:rPr lang="sk-SK" dirty="0" smtClean="0"/>
              <a:t>Názov grantu a jeho identifikačné číslo</a:t>
            </a:r>
          </a:p>
          <a:p>
            <a:pPr lvl="1"/>
            <a:r>
              <a:rPr lang="sk-SK" dirty="0" smtClean="0"/>
              <a:t>Dátum odovzdania, čas vyhodnocovania, vyhlásenie výsledkov</a:t>
            </a:r>
          </a:p>
          <a:p>
            <a:pPr lvl="1"/>
            <a:r>
              <a:rPr lang="sk-SK" dirty="0" smtClean="0"/>
              <a:t>Pokyny pre podávateľov !!!</a:t>
            </a:r>
          </a:p>
          <a:p>
            <a:pPr lvl="1"/>
            <a:r>
              <a:rPr lang="sk-SK" dirty="0" smtClean="0"/>
              <a:t>Spôsob podania a hodnotenia</a:t>
            </a:r>
          </a:p>
        </p:txBody>
      </p:sp>
    </p:spTree>
    <p:extLst>
      <p:ext uri="{BB962C8B-B14F-4D97-AF65-F5344CB8AC3E}">
        <p14:creationId xmlns:p14="http://schemas.microsoft.com/office/powerpoint/2010/main" val="235472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Váš projekt musí spĺňať požiadavky grantovej </a:t>
            </a:r>
            <a:r>
              <a:rPr lang="sk-SK" dirty="0" smtClean="0"/>
              <a:t>výzvy:</a:t>
            </a:r>
          </a:p>
          <a:p>
            <a:pPr lvl="1"/>
            <a:r>
              <a:rPr lang="sk-SK" dirty="0" smtClean="0"/>
              <a:t>Oprávnenie k zapojeniu sa do projektu</a:t>
            </a:r>
          </a:p>
          <a:p>
            <a:pPr lvl="1"/>
            <a:r>
              <a:rPr lang="sk-SK" dirty="0" smtClean="0"/>
              <a:t>Okruh cieľovej skupiny vyhlasovateľov</a:t>
            </a:r>
          </a:p>
          <a:p>
            <a:pPr lvl="1"/>
            <a:r>
              <a:rPr lang="sk-SK" dirty="0" smtClean="0"/>
              <a:t>Časové, odborné a personálne kapacity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710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Pozorne čítať pokyny!!!</a:t>
            </a:r>
          </a:p>
          <a:p>
            <a:r>
              <a:rPr lang="sk-SK" dirty="0" smtClean="0"/>
              <a:t>Splnenie formálnych požiadaviek projektu (úplnosť údajov o žiadateľovi, rozsah, požadované prílohy...)</a:t>
            </a:r>
          </a:p>
          <a:p>
            <a:endParaRPr lang="sk-SK" dirty="0" smtClean="0"/>
          </a:p>
          <a:p>
            <a:r>
              <a:rPr lang="sk-SK" dirty="0" smtClean="0"/>
              <a:t>Text by mal byť stručný, jasný, logický, bez štylistických a gramatických chýb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812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0016"/>
            <a:ext cx="8229600" cy="1143000"/>
          </a:xfrm>
        </p:spPr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289451"/>
          </a:xfrm>
        </p:spPr>
        <p:txBody>
          <a:bodyPr>
            <a:normAutofit/>
          </a:bodyPr>
          <a:lstStyle/>
          <a:p>
            <a:r>
              <a:rPr lang="sk-SK" dirty="0" smtClean="0"/>
              <a:t>Predstavenie organizácie</a:t>
            </a:r>
          </a:p>
          <a:p>
            <a:r>
              <a:rPr lang="sk-SK" dirty="0" smtClean="0"/>
              <a:t>Názov projektu (mal by hneď zaujať)</a:t>
            </a:r>
          </a:p>
          <a:p>
            <a:r>
              <a:rPr lang="sk-SK" dirty="0" smtClean="0"/>
              <a:t>Identifikácia riešeného problému</a:t>
            </a:r>
          </a:p>
          <a:p>
            <a:r>
              <a:rPr lang="sk-SK" dirty="0" smtClean="0"/>
              <a:t>Doba riešenia a harmonogram projektu</a:t>
            </a:r>
          </a:p>
          <a:p>
            <a:r>
              <a:rPr lang="sk-SK" dirty="0" smtClean="0"/>
              <a:t>Ciele projektu</a:t>
            </a:r>
          </a:p>
          <a:p>
            <a:r>
              <a:rPr lang="sk-SK" dirty="0" smtClean="0"/>
              <a:t>Cieľová skupina</a:t>
            </a:r>
          </a:p>
        </p:txBody>
      </p:sp>
    </p:spTree>
    <p:extLst>
      <p:ext uri="{BB962C8B-B14F-4D97-AF65-F5344CB8AC3E}">
        <p14:creationId xmlns:p14="http://schemas.microsoft.com/office/powerpoint/2010/main" val="270263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r>
              <a:rPr lang="sk-SK" dirty="0"/>
              <a:t>Aktivity projektu</a:t>
            </a:r>
          </a:p>
          <a:p>
            <a:r>
              <a:rPr lang="sk-SK" dirty="0"/>
              <a:t>Formy a metódy </a:t>
            </a:r>
            <a:r>
              <a:rPr lang="sk-SK" dirty="0" smtClean="0"/>
              <a:t>práce</a:t>
            </a:r>
            <a:endParaRPr lang="sk-SK" dirty="0"/>
          </a:p>
          <a:p>
            <a:r>
              <a:rPr lang="sk-SK" dirty="0" smtClean="0"/>
              <a:t>Realizačný </a:t>
            </a:r>
            <a:r>
              <a:rPr lang="sk-SK" dirty="0"/>
              <a:t>tím</a:t>
            </a:r>
          </a:p>
          <a:p>
            <a:r>
              <a:rPr lang="sk-SK" dirty="0"/>
              <a:t>Partneri</a:t>
            </a:r>
          </a:p>
          <a:p>
            <a:r>
              <a:rPr lang="sk-SK" dirty="0"/>
              <a:t>Rozpočet (prípadne ak sú, treba uviesť aj spolufinancovanie, iné finančné zdroje)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141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Udržateľnosť projektu</a:t>
            </a:r>
          </a:p>
          <a:p>
            <a:r>
              <a:rPr lang="sk-SK" dirty="0" err="1" smtClean="0"/>
              <a:t>Inovatívnosť</a:t>
            </a:r>
            <a:endParaRPr lang="sk-SK" dirty="0" smtClean="0"/>
          </a:p>
          <a:p>
            <a:r>
              <a:rPr lang="sk-SK" dirty="0" smtClean="0"/>
              <a:t>Riziká projektu</a:t>
            </a:r>
          </a:p>
          <a:p>
            <a:r>
              <a:rPr lang="sk-SK" dirty="0" smtClean="0"/>
              <a:t>publicita</a:t>
            </a:r>
          </a:p>
        </p:txBody>
      </p:sp>
    </p:spTree>
    <p:extLst>
      <p:ext uri="{BB962C8B-B14F-4D97-AF65-F5344CB8AC3E}">
        <p14:creationId xmlns:p14="http://schemas.microsoft.com/office/powerpoint/2010/main" val="409572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41080" y="274638"/>
            <a:ext cx="45719" cy="58018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03845"/>
            <a:ext cx="8229600" cy="57214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sk-SK" b="1" dirty="0"/>
              <a:t>PROČ </a:t>
            </a:r>
            <a:r>
              <a:rPr lang="sk-SK" dirty="0"/>
              <a:t>chcete projekt </a:t>
            </a:r>
            <a:r>
              <a:rPr lang="sk-SK" dirty="0" err="1"/>
              <a:t>realizovat</a:t>
            </a:r>
            <a:r>
              <a:rPr lang="sk-SK" dirty="0"/>
              <a:t> </a:t>
            </a:r>
          </a:p>
          <a:p>
            <a:pPr marL="0" indent="0" algn="ctr">
              <a:buNone/>
            </a:pPr>
            <a:r>
              <a:rPr lang="sk-SK" b="1" dirty="0"/>
              <a:t>↨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CO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↨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PRO KOHO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↨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JAK </a:t>
            </a:r>
            <a:r>
              <a:rPr lang="sk-SK" dirty="0"/>
              <a:t>(aktivity a </a:t>
            </a:r>
            <a:r>
              <a:rPr lang="sk-SK" dirty="0" err="1"/>
              <a:t>metody</a:t>
            </a:r>
            <a:r>
              <a:rPr lang="sk-SK" dirty="0"/>
              <a:t> práce) </a:t>
            </a:r>
          </a:p>
          <a:p>
            <a:pPr marL="0" indent="0" algn="ctr">
              <a:buNone/>
            </a:pPr>
            <a:r>
              <a:rPr lang="sk-SK" b="1" dirty="0"/>
              <a:t>↨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KDY, KDE, KDO a S KÝM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↨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ZA KOLIK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↨ </a:t>
            </a:r>
            <a:endParaRPr lang="sk-SK" dirty="0"/>
          </a:p>
          <a:p>
            <a:pPr marL="0" indent="0" algn="ctr">
              <a:buNone/>
            </a:pPr>
            <a:r>
              <a:rPr lang="sk-SK" b="1" dirty="0"/>
              <a:t>CO </a:t>
            </a:r>
            <a:r>
              <a:rPr lang="sk-SK" dirty="0"/>
              <a:t>bude </a:t>
            </a:r>
            <a:r>
              <a:rPr lang="sk-SK" dirty="0" err="1"/>
              <a:t>výsledkem</a:t>
            </a:r>
            <a:r>
              <a:rPr lang="sk-SK" dirty="0"/>
              <a:t> a </a:t>
            </a:r>
            <a:r>
              <a:rPr lang="sk-SK" dirty="0" err="1"/>
              <a:t>přínosem</a:t>
            </a:r>
            <a:r>
              <a:rPr lang="sk-SK" dirty="0"/>
              <a:t> </a:t>
            </a:r>
          </a:p>
          <a:p>
            <a:pPr marL="0" indent="0" algn="ctr">
              <a:buNone/>
            </a:pPr>
            <a:r>
              <a:rPr lang="sk-SK" dirty="0"/>
              <a:t>↨ </a:t>
            </a:r>
          </a:p>
          <a:p>
            <a:pPr marL="0" indent="0" algn="ctr">
              <a:buNone/>
            </a:pPr>
            <a:r>
              <a:rPr lang="sk-SK" b="1" dirty="0"/>
              <a:t>JAK </a:t>
            </a:r>
            <a:r>
              <a:rPr lang="sk-SK" dirty="0"/>
              <a:t>budete projekt </a:t>
            </a:r>
            <a:r>
              <a:rPr lang="sk-SK" dirty="0" err="1"/>
              <a:t>vyhodnocovat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06071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Ciele a výstupy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Hlavný cieľ (1)</a:t>
            </a:r>
          </a:p>
          <a:p>
            <a:r>
              <a:rPr lang="sk-SK" dirty="0" smtClean="0"/>
              <a:t>Špecifické ciele (1-3)</a:t>
            </a:r>
          </a:p>
          <a:p>
            <a:endParaRPr lang="sk-SK" dirty="0"/>
          </a:p>
          <a:p>
            <a:r>
              <a:rPr lang="sk-SK" dirty="0" smtClean="0"/>
              <a:t>Výstupy</a:t>
            </a:r>
          </a:p>
          <a:p>
            <a:r>
              <a:rPr lang="sk-SK" dirty="0" smtClean="0"/>
              <a:t>Aktivity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903841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378</Words>
  <Application>Microsoft Office PowerPoint</Application>
  <PresentationFormat>Prezentácia na obrazovke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Motív Office</vt:lpstr>
      <vt:lpstr>Projekty</vt:lpstr>
      <vt:lpstr>Výber grantu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Ciele a výstupy</vt:lpstr>
      <vt:lpstr>Prezentácia programu PowerPoint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Projekty</dc:title>
  <dc:creator>Evka</dc:creator>
  <cp:lastModifiedBy>EŠ</cp:lastModifiedBy>
  <cp:revision>10</cp:revision>
  <dcterms:created xsi:type="dcterms:W3CDTF">2015-04-20T09:10:42Z</dcterms:created>
  <dcterms:modified xsi:type="dcterms:W3CDTF">2015-04-22T07:48:05Z</dcterms:modified>
</cp:coreProperties>
</file>