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rchive.org/details/EatforHe195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BAKALÁŘSKÝ SEMINÁŘ II</a:t>
            </a:r>
            <a:br>
              <a:rPr lang="cs-CZ" dirty="0" smtClean="0"/>
            </a:br>
            <a:r>
              <a:rPr lang="cs-CZ" dirty="0" smtClean="0"/>
              <a:t>METODOLOGICKÝ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KULTURA – SPOLEČNOST A PEDAGOGIKA MÉDIÍ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Eat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for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Health</a:t>
            </a:r>
            <a:r>
              <a:rPr lang="cs-CZ" smtClean="0">
                <a:hlinkClick r:id="rId2"/>
              </a:rPr>
              <a:t>/ 1954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INSTITUCE</a:t>
            </a:r>
            <a:r>
              <a:rPr lang="cs-CZ" dirty="0" smtClean="0"/>
              <a:t> /RODINA, ŠKOLA, PRÁCE, SPORT, MÉDIA/ </a:t>
            </a:r>
          </a:p>
          <a:p>
            <a:pPr>
              <a:buNone/>
            </a:pPr>
            <a:r>
              <a:rPr lang="cs-CZ" b="1" dirty="0" smtClean="0"/>
              <a:t>UTVÁŘEJÍ LIDSKOU SUBJEKTIVITU A JEDNÁNÍ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STUDIUM PROCESŮ, JEJICHŽ PROSTŘEDNICTVÍM JSOU RŮZNÉ TYPY CHOVÁNÍ OSVOJOVÁNY V RÁMCI PEDAGOGICKÝCH VZTAHŮ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PEDAGOGIKA</a:t>
            </a:r>
            <a:r>
              <a:rPr lang="cs-CZ" dirty="0" smtClean="0"/>
              <a:t> JAKO TEORIE ZPŮSOBU, JÍMŽ JE VÝCHOVOU ČI VÝUKOU OVLIVŇOVÁN SUBJEKT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KOMPLEX</a:t>
            </a:r>
            <a:r>
              <a:rPr lang="cs-CZ" dirty="0" smtClean="0"/>
              <a:t> VZTAHŮ A VYJEDNÁVÁNÍ MEZI </a:t>
            </a:r>
            <a:r>
              <a:rPr lang="cs-CZ" b="1" dirty="0" smtClean="0"/>
              <a:t>ZADAVATELEM</a:t>
            </a:r>
            <a:r>
              <a:rPr lang="cs-CZ" dirty="0" smtClean="0"/>
              <a:t> PEDAGOGICKÉHO SDĚLENÍ</a:t>
            </a:r>
          </a:p>
          <a:p>
            <a:pPr>
              <a:buNone/>
            </a:pPr>
            <a:r>
              <a:rPr lang="cs-CZ" dirty="0" smtClean="0"/>
              <a:t>    JEHO </a:t>
            </a:r>
            <a:r>
              <a:rPr lang="cs-CZ" b="1" dirty="0" smtClean="0"/>
              <a:t>ZHOTOVITELEM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MOTIVACEMI A HIST. KONTEXTEM</a:t>
            </a:r>
            <a:r>
              <a:rPr lang="cs-CZ" dirty="0" smtClean="0"/>
              <a:t> P. SDĚLENÍ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PODSTATOU A FORMOU</a:t>
            </a:r>
            <a:r>
              <a:rPr lang="cs-CZ" dirty="0" smtClean="0"/>
              <a:t> P. SDĚLENÍ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KONTEXTEM PŘEDÁNÍ </a:t>
            </a:r>
            <a:r>
              <a:rPr lang="cs-CZ" dirty="0" smtClean="0"/>
              <a:t>P. SDĚLENÍ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A </a:t>
            </a:r>
            <a:r>
              <a:rPr lang="cs-CZ" b="1" dirty="0" smtClean="0"/>
              <a:t>PŘÍJEMCEM 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ZADAVATEL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INSTITUCIONÁLNÍ POVAHA</a:t>
            </a:r>
          </a:p>
          <a:p>
            <a:pPr>
              <a:buNone/>
            </a:pPr>
            <a:r>
              <a:rPr lang="cs-CZ" dirty="0" smtClean="0"/>
              <a:t>/VLÁDNÍ ORGANIZACE, NEZISKOVÁ ORGANIZACE, FIRMA, SOUKROMÁ OSOBA/</a:t>
            </a:r>
          </a:p>
          <a:p>
            <a:pPr>
              <a:buNone/>
            </a:pPr>
            <a:r>
              <a:rPr lang="cs-CZ" b="1" dirty="0" smtClean="0"/>
              <a:t>PORTFOLIO</a:t>
            </a:r>
          </a:p>
          <a:p>
            <a:pPr>
              <a:buNone/>
            </a:pPr>
            <a:r>
              <a:rPr lang="cs-CZ" b="1" dirty="0" smtClean="0"/>
              <a:t>POLITIKA / STRATEGIE KOMUNIKACE</a:t>
            </a:r>
          </a:p>
          <a:p>
            <a:pPr>
              <a:buNone/>
            </a:pPr>
            <a:r>
              <a:rPr lang="cs-CZ" b="1" dirty="0" smtClean="0"/>
              <a:t>MOTIVACE</a:t>
            </a:r>
          </a:p>
          <a:p>
            <a:pPr>
              <a:buNone/>
            </a:pPr>
            <a:r>
              <a:rPr lang="cs-CZ" b="1" dirty="0" smtClean="0"/>
              <a:t>CELEK PROPAGAČNÍ ČINNOSTI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ZHOTOVITEL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POVAHA</a:t>
            </a:r>
          </a:p>
          <a:p>
            <a:pPr>
              <a:buNone/>
            </a:pPr>
            <a:r>
              <a:rPr lang="cs-CZ" b="1" dirty="0" smtClean="0"/>
              <a:t>PORTFOLIO</a:t>
            </a:r>
          </a:p>
          <a:p>
            <a:pPr>
              <a:buNone/>
            </a:pPr>
            <a:r>
              <a:rPr lang="cs-CZ" b="1" dirty="0" smtClean="0"/>
              <a:t>POLITIKA</a:t>
            </a:r>
          </a:p>
          <a:p>
            <a:pPr>
              <a:buNone/>
            </a:pPr>
            <a:r>
              <a:rPr lang="cs-CZ" b="1" dirty="0" smtClean="0"/>
              <a:t>MOTIVACE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MOTIVACE A HISTORICKÝ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POLITICKÉ </a:t>
            </a:r>
          </a:p>
          <a:p>
            <a:pPr>
              <a:buNone/>
            </a:pPr>
            <a:r>
              <a:rPr lang="cs-CZ" dirty="0" smtClean="0"/>
              <a:t>EKONOMICKÉ</a:t>
            </a:r>
          </a:p>
          <a:p>
            <a:pPr>
              <a:buNone/>
            </a:pPr>
            <a:r>
              <a:rPr lang="cs-CZ" dirty="0" smtClean="0"/>
              <a:t>KULTURNÍ</a:t>
            </a:r>
          </a:p>
          <a:p>
            <a:pPr>
              <a:buNone/>
            </a:pPr>
            <a:r>
              <a:rPr lang="cs-CZ" dirty="0" smtClean="0"/>
              <a:t>SPOLEČENSKÉ</a:t>
            </a:r>
          </a:p>
          <a:p>
            <a:pPr>
              <a:buNone/>
            </a:pPr>
            <a:r>
              <a:rPr lang="cs-CZ" dirty="0" smtClean="0"/>
              <a:t>OKOLNOSTI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PODSTATA A FORMA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SERIÁLNÍ ANALÝZA</a:t>
            </a:r>
          </a:p>
          <a:p>
            <a:pPr>
              <a:buFontTx/>
              <a:buChar char="-"/>
            </a:pPr>
            <a:r>
              <a:rPr lang="cs-CZ" dirty="0" smtClean="0"/>
              <a:t>STUDIUM VÝKLADOVÝCH POSTUPŮ</a:t>
            </a:r>
          </a:p>
          <a:p>
            <a:pPr>
              <a:buFontTx/>
              <a:buChar char="-"/>
            </a:pPr>
            <a:r>
              <a:rPr lang="cs-CZ" dirty="0" smtClean="0"/>
              <a:t>NARACE A STYLU</a:t>
            </a:r>
          </a:p>
          <a:p>
            <a:pPr>
              <a:buNone/>
            </a:pPr>
            <a:r>
              <a:rPr lang="cs-CZ" dirty="0" smtClean="0"/>
              <a:t>ZEJMÉNA PAK</a:t>
            </a:r>
          </a:p>
          <a:p>
            <a:pPr>
              <a:buFontTx/>
              <a:buChar char="-"/>
            </a:pPr>
            <a:r>
              <a:rPr lang="cs-CZ" dirty="0" smtClean="0"/>
              <a:t>VZTAHŮ OBRAZU A ZVUKU</a:t>
            </a:r>
          </a:p>
          <a:p>
            <a:pPr>
              <a:buFontTx/>
              <a:buChar char="-"/>
            </a:pPr>
            <a:r>
              <a:rPr lang="cs-CZ" dirty="0" smtClean="0"/>
              <a:t>KOMENTÁŘE A JAZYKA</a:t>
            </a:r>
          </a:p>
          <a:p>
            <a:pPr>
              <a:buFontTx/>
              <a:buChar char="-"/>
            </a:pPr>
            <a:r>
              <a:rPr lang="cs-CZ" dirty="0" smtClean="0"/>
              <a:t>ROLE HERCŮ / SOCIÁLNÍCH HERCŮ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KONTEXT PŘEDÁNÍ SDĚLENÍ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b="1" dirty="0" smtClean="0"/>
              <a:t>KOMERČNÍ X NEKOMERČNÍ DISTRIBUCE</a:t>
            </a:r>
          </a:p>
          <a:p>
            <a:pPr>
              <a:buNone/>
            </a:pPr>
            <a:r>
              <a:rPr lang="cs-CZ" dirty="0" smtClean="0"/>
              <a:t>ALTERNATIVNÍ SFÉRY / MIMO  KINO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DISCIPLINAČNÍ SFÉRY</a:t>
            </a:r>
          </a:p>
          <a:p>
            <a:pPr>
              <a:buNone/>
            </a:pPr>
            <a:r>
              <a:rPr lang="cs-CZ" dirty="0" smtClean="0"/>
              <a:t>ŠKOLA, NEMOCNICE, VĚZENÍ, ZAMĚSTNÁNÍ</a:t>
            </a:r>
          </a:p>
          <a:p>
            <a:pPr>
              <a:buNone/>
            </a:pPr>
            <a:r>
              <a:rPr lang="cs-CZ" b="1" dirty="0" smtClean="0"/>
              <a:t>KRITICKO – DISKUSNÍ SFÉRY</a:t>
            </a:r>
          </a:p>
          <a:p>
            <a:pPr>
              <a:buNone/>
            </a:pPr>
            <a:r>
              <a:rPr lang="cs-CZ" dirty="0" smtClean="0"/>
              <a:t>SPOLKY, INICIATIVY, </a:t>
            </a:r>
          </a:p>
          <a:p>
            <a:pPr>
              <a:buNone/>
            </a:pPr>
            <a:r>
              <a:rPr lang="cs-CZ" b="1" dirty="0" smtClean="0"/>
              <a:t>RELAXAČNÍ SFÉRY</a:t>
            </a:r>
          </a:p>
          <a:p>
            <a:pPr>
              <a:buNone/>
            </a:pPr>
            <a:r>
              <a:rPr lang="cs-CZ" dirty="0" smtClean="0"/>
              <a:t>LÁZNĚ, DOPRAVNÍ PROSTŘEDKY</a:t>
            </a:r>
          </a:p>
          <a:p>
            <a:pPr>
              <a:buNone/>
            </a:pPr>
            <a:r>
              <a:rPr lang="cs-CZ" b="1" dirty="0" smtClean="0"/>
              <a:t>OBCHODNÍ SFÉRY</a:t>
            </a:r>
          </a:p>
          <a:p>
            <a:pPr>
              <a:buNone/>
            </a:pPr>
            <a:r>
              <a:rPr lang="cs-CZ" dirty="0" smtClean="0"/>
              <a:t>PRŮMYSLOVÁ VÝSTAVA, OBCHODNÍ CENTRUM</a:t>
            </a:r>
          </a:p>
          <a:p>
            <a:pPr>
              <a:buNone/>
            </a:pPr>
            <a:r>
              <a:rPr lang="cs-CZ" b="1" dirty="0" smtClean="0"/>
              <a:t>UMĚLECKÉ SFÉRY</a:t>
            </a:r>
          </a:p>
          <a:p>
            <a:pPr>
              <a:buNone/>
            </a:pPr>
            <a:r>
              <a:rPr lang="cs-CZ" dirty="0" smtClean="0"/>
              <a:t>MUZEUM, GALERIE </a:t>
            </a:r>
          </a:p>
          <a:p>
            <a:pPr>
              <a:buNone/>
            </a:pPr>
            <a:r>
              <a:rPr lang="cs-CZ" b="1" dirty="0" smtClean="0"/>
              <a:t>REPREZENTATIVNÍ </a:t>
            </a:r>
            <a:r>
              <a:rPr lang="cs-CZ" b="1" dirty="0" smtClean="0"/>
              <a:t> SFÉRY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KULTURNÍ CENTRUM, </a:t>
            </a:r>
            <a:r>
              <a:rPr lang="cs-CZ" dirty="0" smtClean="0"/>
              <a:t>AMBASÁDA</a:t>
            </a:r>
          </a:p>
          <a:p>
            <a:pPr>
              <a:buNone/>
            </a:pPr>
            <a:r>
              <a:rPr lang="cs-CZ" b="1" dirty="0" smtClean="0"/>
              <a:t>PRIVÁTNÍ SFÉRA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PŘÍJEMCE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RECEPČNÍ STUDIA + SOCIOPRAGMATIKA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191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BAKALÁŘSKÝ SEMINÁŘ II METODOLOGICKÝ</vt:lpstr>
      <vt:lpstr>Snímek 2</vt:lpstr>
      <vt:lpstr>Snímek 3</vt:lpstr>
      <vt:lpstr>ZADAVATEL</vt:lpstr>
      <vt:lpstr>ZHOTOVITEL</vt:lpstr>
      <vt:lpstr>MOTIVACE A HISTORICKÝ KONTEXT</vt:lpstr>
      <vt:lpstr>PODSTATA A FORMA</vt:lpstr>
      <vt:lpstr>KONTEXT PŘEDÁNÍ SDĚLENÍ</vt:lpstr>
      <vt:lpstr>PŘÍJEMCE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II METODOLOGICKÝ</dc:title>
  <dc:creator>lu</dc:creator>
  <cp:lastModifiedBy>lu</cp:lastModifiedBy>
  <cp:revision>5</cp:revision>
  <dcterms:created xsi:type="dcterms:W3CDTF">2015-03-13T13:04:47Z</dcterms:created>
  <dcterms:modified xsi:type="dcterms:W3CDTF">2015-03-13T13:52:53Z</dcterms:modified>
</cp:coreProperties>
</file>