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8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1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B3D8-655C-47E2-8E39-68C697246991}" type="datetimeFigureOut">
              <a:rPr lang="cs-CZ" smtClean="0"/>
              <a:t>14.5.2015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zahora@phil.muni.cz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ahora@phil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IM139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Interaktivní </a:t>
            </a:r>
            <a:r>
              <a:rPr lang="cs-CZ" b="1" dirty="0"/>
              <a:t>média - panel </a:t>
            </a:r>
            <a:r>
              <a:rPr lang="cs-CZ" b="1" dirty="0" smtClean="0"/>
              <a:t>odborníků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2913"/>
            <a:ext cx="9144000" cy="165576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metody zakončení</a:t>
            </a:r>
          </a:p>
          <a:p>
            <a:r>
              <a:rPr lang="cs-CZ" dirty="0" smtClean="0"/>
              <a:t>podmínky zakončení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6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Participace</a:t>
            </a:r>
            <a:endParaRPr lang="cs-CZ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4267200"/>
            <a:ext cx="3937000" cy="2590800"/>
          </a:xfrm>
        </p:spPr>
      </p:pic>
      <p:sp>
        <p:nvSpPr>
          <p:cNvPr id="5" name="TextBox 4"/>
          <p:cNvSpPr txBox="1"/>
          <p:nvPr/>
        </p:nvSpPr>
        <p:spPr>
          <a:xfrm>
            <a:off x="323273" y="1764145"/>
            <a:ext cx="749992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navrhněte přednášející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vyzkoušejte si nahrávání záznamů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zkušenosti se střihem videí taky nejsou k zahození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vrhněte se do support via </a:t>
            </a:r>
            <a:r>
              <a:rPr lang="cs-CZ" sz="3200" dirty="0" err="1" smtClean="0"/>
              <a:t>soc.media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využijme </a:t>
            </a:r>
            <a:r>
              <a:rPr lang="cs-CZ" sz="3200" dirty="0" err="1" smtClean="0"/>
              <a:t>tumblr</a:t>
            </a:r>
            <a:endParaRPr lang="cs-CZ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experimentujme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Napište &gt;&gt;&gt; na mail </a:t>
            </a:r>
            <a:r>
              <a:rPr lang="cs-CZ" sz="3200" dirty="0" smtClean="0">
                <a:hlinkClick r:id="rId3"/>
              </a:rPr>
              <a:t>zahora@phil.muni.cz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endParaRPr lang="cs-CZ" sz="32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1676400"/>
            <a:ext cx="3937000" cy="2590800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-900112"/>
            <a:ext cx="3937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4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66164" cy="6007966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Díky</a:t>
            </a:r>
            <a:r>
              <a:rPr lang="cs-CZ" dirty="0" smtClean="0">
                <a:solidFill>
                  <a:schemeClr val="bg1"/>
                </a:solidFill>
              </a:rPr>
              <a:t> a na viděnou v dalším semestru. 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TIM Panel </a:t>
            </a:r>
            <a:r>
              <a:rPr lang="cs-CZ" dirty="0" smtClean="0">
                <a:solidFill>
                  <a:schemeClr val="bg1"/>
                </a:solidFill>
              </a:rPr>
              <a:t>si můžete zapisovat opakovaně.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timpanel.tumblr.com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0" y="3695700"/>
            <a:ext cx="4381500" cy="316230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0" y="0"/>
            <a:ext cx="43815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5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TIMPanel</a:t>
            </a:r>
            <a:r>
              <a:rPr lang="cs-CZ" b="1" dirty="0" smtClean="0"/>
              <a:t> – l</a:t>
            </a:r>
            <a:r>
              <a:rPr lang="cs-CZ" b="1" dirty="0" smtClean="0"/>
              <a:t>etní semestr 2015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157"/>
          </a:xfrm>
        </p:spPr>
        <p:txBody>
          <a:bodyPr>
            <a:normAutofit/>
          </a:bodyPr>
          <a:lstStyle/>
          <a:p>
            <a:r>
              <a:rPr lang="cs-CZ" dirty="0" smtClean="0"/>
              <a:t>Novinky:</a:t>
            </a:r>
          </a:p>
          <a:p>
            <a:pPr lvl="1"/>
            <a:r>
              <a:rPr lang="cs-CZ" dirty="0" smtClean="0"/>
              <a:t>standardizovaná grafika</a:t>
            </a:r>
          </a:p>
          <a:p>
            <a:pPr lvl="1"/>
            <a:r>
              <a:rPr lang="cs-CZ" dirty="0" smtClean="0"/>
              <a:t>nově </a:t>
            </a:r>
            <a:r>
              <a:rPr lang="cs-CZ" dirty="0" err="1" smtClean="0"/>
              <a:t>TIMPanel</a:t>
            </a:r>
            <a:r>
              <a:rPr lang="cs-CZ" dirty="0" smtClean="0"/>
              <a:t> Logo</a:t>
            </a:r>
          </a:p>
          <a:p>
            <a:pPr lvl="1"/>
            <a:r>
              <a:rPr lang="cs-CZ" dirty="0" smtClean="0"/>
              <a:t>nikdo neodpadl</a:t>
            </a:r>
          </a:p>
          <a:p>
            <a:pPr lvl="1"/>
            <a:r>
              <a:rPr lang="cs-CZ" dirty="0" smtClean="0"/>
              <a:t>12 přednášejících</a:t>
            </a:r>
          </a:p>
          <a:p>
            <a:pPr lvl="1"/>
            <a:r>
              <a:rPr lang="cs-CZ" dirty="0" smtClean="0"/>
              <a:t>pravidelné záznamy (od 2. půlky semestru)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Udržená kvalita z minulého semestru</a:t>
            </a:r>
          </a:p>
          <a:p>
            <a:pPr lvl="1"/>
            <a:r>
              <a:rPr lang="cs-CZ" dirty="0" smtClean="0"/>
              <a:t>vždy FB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smtClean="0"/>
              <a:t>vždy </a:t>
            </a:r>
            <a:r>
              <a:rPr lang="cs-CZ" dirty="0" err="1" smtClean="0"/>
              <a:t>mirror</a:t>
            </a:r>
            <a:r>
              <a:rPr lang="cs-CZ" dirty="0" smtClean="0"/>
              <a:t> na blog</a:t>
            </a:r>
          </a:p>
          <a:p>
            <a:pPr lvl="1"/>
            <a:r>
              <a:rPr lang="cs-CZ" dirty="0" smtClean="0"/>
              <a:t>timpanel.tumblr.com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922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417" y="236970"/>
            <a:ext cx="10928927" cy="6413212"/>
          </a:xfrm>
        </p:spPr>
        <p:txBody>
          <a:bodyPr numCol="2">
            <a:noAutofit/>
          </a:bodyPr>
          <a:lstStyle/>
          <a:p>
            <a:pPr marL="0" indent="0" algn="ctr" fontAlgn="base">
              <a:buNone/>
            </a:pPr>
            <a:r>
              <a:rPr lang="cs-CZ" sz="2000" dirty="0"/>
              <a:t>19.2.2015 </a:t>
            </a:r>
            <a:br>
              <a:rPr lang="cs-CZ" sz="2000" dirty="0"/>
            </a:br>
            <a:r>
              <a:rPr lang="cs-CZ" sz="2000" dirty="0"/>
              <a:t>Jan Kavan - Specifické aspekty hudební kompozice ve hrách</a:t>
            </a:r>
          </a:p>
          <a:p>
            <a:pPr marL="0" indent="0" algn="ctr" fontAlgn="base">
              <a:buNone/>
            </a:pPr>
            <a:r>
              <a:rPr lang="cs-CZ" sz="2000" dirty="0"/>
              <a:t>26.2.2015</a:t>
            </a:r>
            <a:br>
              <a:rPr lang="cs-CZ" sz="2000" dirty="0"/>
            </a:br>
            <a:r>
              <a:rPr lang="cs-CZ" sz="2000" dirty="0"/>
              <a:t>Vojtěch Vaněk - Animace, film a papír ve hrách - case </a:t>
            </a:r>
            <a:r>
              <a:rPr lang="cs-CZ" sz="2000" dirty="0" err="1"/>
              <a:t>Dark</a:t>
            </a:r>
            <a:r>
              <a:rPr lang="cs-CZ" sz="2000" dirty="0"/>
              <a:t> </a:t>
            </a:r>
            <a:r>
              <a:rPr lang="cs-CZ" sz="2000" dirty="0" err="1"/>
              <a:t>Train</a:t>
            </a:r>
            <a:endParaRPr lang="cs-CZ" sz="2000" dirty="0"/>
          </a:p>
          <a:p>
            <a:pPr marL="0" indent="0" algn="ctr" fontAlgn="base">
              <a:buNone/>
            </a:pPr>
            <a:r>
              <a:rPr lang="cs-CZ" sz="2000" dirty="0"/>
              <a:t>5.3.2015 </a:t>
            </a:r>
            <a:br>
              <a:rPr lang="cs-CZ" sz="2000" dirty="0"/>
            </a:br>
            <a:r>
              <a:rPr lang="cs-CZ" sz="2000" dirty="0"/>
              <a:t>Adam </a:t>
            </a:r>
            <a:r>
              <a:rPr lang="cs-CZ" sz="2000" dirty="0" err="1"/>
              <a:t>Zbijeczuk</a:t>
            </a:r>
            <a:r>
              <a:rPr lang="cs-CZ" sz="2000" dirty="0"/>
              <a:t> - Sociální média pro podnikání a osobní </a:t>
            </a:r>
            <a:r>
              <a:rPr lang="cs-CZ" sz="2000" dirty="0" err="1"/>
              <a:t>branding</a:t>
            </a:r>
            <a:endParaRPr lang="cs-CZ" sz="2000" dirty="0"/>
          </a:p>
          <a:p>
            <a:pPr marL="0" indent="0" algn="ctr" fontAlgn="base">
              <a:buNone/>
            </a:pPr>
            <a:r>
              <a:rPr lang="cs-CZ" sz="2000" dirty="0"/>
              <a:t>12.3.2015 </a:t>
            </a:r>
            <a:br>
              <a:rPr lang="cs-CZ" sz="2000" dirty="0"/>
            </a:br>
            <a:r>
              <a:rPr lang="cs-CZ" sz="2000" dirty="0"/>
              <a:t>Dušan Barok - Ilustrovaný </a:t>
            </a:r>
            <a:r>
              <a:rPr lang="cs-CZ" sz="2000" dirty="0" err="1"/>
              <a:t>sprievodca</a:t>
            </a:r>
            <a:r>
              <a:rPr lang="cs-CZ" sz="2000" dirty="0"/>
              <a:t> </a:t>
            </a:r>
            <a:r>
              <a:rPr lang="cs-CZ" sz="2000" dirty="0" err="1"/>
              <a:t>galaxiou</a:t>
            </a:r>
            <a:r>
              <a:rPr lang="cs-CZ" sz="2000" dirty="0"/>
              <a:t> </a:t>
            </a:r>
            <a:r>
              <a:rPr lang="cs-CZ" sz="2000" dirty="0" err="1"/>
              <a:t>mediálnych</a:t>
            </a:r>
            <a:r>
              <a:rPr lang="cs-CZ" sz="2000" dirty="0"/>
              <a:t> </a:t>
            </a:r>
            <a:r>
              <a:rPr lang="cs-CZ" sz="2000" dirty="0" err="1"/>
              <a:t>štúdií</a:t>
            </a:r>
            <a:r>
              <a:rPr lang="cs-CZ" sz="2000" dirty="0"/>
              <a:t> a </a:t>
            </a:r>
            <a:r>
              <a:rPr lang="cs-CZ" sz="2000" dirty="0" err="1"/>
              <a:t>teórie</a:t>
            </a:r>
            <a:endParaRPr lang="cs-CZ" sz="2000" dirty="0"/>
          </a:p>
          <a:p>
            <a:pPr marL="0" indent="0" algn="ctr" fontAlgn="base">
              <a:buNone/>
            </a:pPr>
            <a:r>
              <a:rPr lang="cs-CZ" sz="2000" dirty="0"/>
              <a:t>19.3.2015 </a:t>
            </a:r>
            <a:br>
              <a:rPr lang="cs-CZ" sz="2000" dirty="0"/>
            </a:br>
            <a:r>
              <a:rPr lang="cs-CZ" sz="2000" dirty="0"/>
              <a:t>Jedna Perla - Marketing, </a:t>
            </a:r>
            <a:r>
              <a:rPr lang="cs-CZ" sz="2000" dirty="0" err="1"/>
              <a:t>copywriting</a:t>
            </a:r>
            <a:r>
              <a:rPr lang="cs-CZ" sz="2000" dirty="0"/>
              <a:t> a osobnostní </a:t>
            </a:r>
            <a:r>
              <a:rPr lang="cs-CZ" sz="2000" dirty="0" err="1"/>
              <a:t>brand</a:t>
            </a:r>
            <a:r>
              <a:rPr lang="cs-CZ" sz="2000" dirty="0"/>
              <a:t> v době nových médií</a:t>
            </a:r>
          </a:p>
          <a:p>
            <a:pPr marL="0" indent="0" algn="ctr" fontAlgn="base">
              <a:buNone/>
            </a:pPr>
            <a:r>
              <a:rPr lang="cs-CZ" sz="2000" dirty="0"/>
              <a:t>26.3.2015</a:t>
            </a:r>
            <a:br>
              <a:rPr lang="cs-CZ" sz="2000" dirty="0"/>
            </a:br>
            <a:r>
              <a:rPr lang="cs-CZ" sz="2000" dirty="0"/>
              <a:t>Jana </a:t>
            </a:r>
            <a:r>
              <a:rPr lang="cs-CZ" sz="2000" dirty="0" err="1"/>
              <a:t>Leitnerová</a:t>
            </a:r>
            <a:r>
              <a:rPr lang="cs-CZ" sz="2000" dirty="0"/>
              <a:t> - Hledání práce v době nových médií – využití sociálních sítí</a:t>
            </a:r>
          </a:p>
          <a:p>
            <a:pPr marL="0" indent="0" algn="ctr" fontAlgn="base">
              <a:buNone/>
            </a:pPr>
            <a:endParaRPr lang="cs-CZ" sz="2000" dirty="0"/>
          </a:p>
          <a:p>
            <a:pPr marL="0" indent="0" algn="ctr" fontAlgn="base">
              <a:buNone/>
            </a:pPr>
            <a:r>
              <a:rPr lang="cs-CZ" sz="2000" dirty="0" smtClean="0"/>
              <a:t>2.4.2015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Marek Loskot - Střet zájmů – problém nebo výhoda? Co dělat, když se vám sejde příliš mnoho nabídek na příliš mnoho zajímavých projektů a ve všech vidíte nekonečný potenciál.</a:t>
            </a:r>
          </a:p>
          <a:p>
            <a:pPr marL="0" indent="0" algn="ctr" fontAlgn="base">
              <a:buNone/>
            </a:pPr>
            <a:r>
              <a:rPr lang="cs-CZ" sz="2000" dirty="0"/>
              <a:t>9.4.2015</a:t>
            </a:r>
            <a:br>
              <a:rPr lang="cs-CZ" sz="2000" dirty="0"/>
            </a:br>
            <a:r>
              <a:rPr lang="cs-CZ" sz="2000" dirty="0"/>
              <a:t>Zdeňka </a:t>
            </a:r>
            <a:r>
              <a:rPr lang="cs-CZ" sz="2000" dirty="0" err="1"/>
              <a:t>Kujová</a:t>
            </a:r>
            <a:r>
              <a:rPr lang="cs-CZ" sz="2000" dirty="0"/>
              <a:t> - </a:t>
            </a:r>
            <a:r>
              <a:rPr lang="cs-CZ" sz="2000" dirty="0" err="1"/>
              <a:t>Wanted</a:t>
            </a:r>
            <a:r>
              <a:rPr lang="cs-CZ" sz="2000" dirty="0"/>
              <a:t>: Vy, kreativci na volné noze!</a:t>
            </a:r>
          </a:p>
          <a:p>
            <a:pPr marL="0" indent="0" algn="ctr" fontAlgn="base">
              <a:buNone/>
            </a:pPr>
            <a:r>
              <a:rPr lang="cs-CZ" sz="2000" dirty="0"/>
              <a:t>16.4.2015</a:t>
            </a:r>
            <a:br>
              <a:rPr lang="cs-CZ" sz="2000" dirty="0"/>
            </a:br>
            <a:r>
              <a:rPr lang="cs-CZ" sz="2000" dirty="0"/>
              <a:t>Lukáš Gregor - …protože kreativita otevírá mysl: Jak/Lze učit tvorbu animovaných filmů?</a:t>
            </a:r>
          </a:p>
          <a:p>
            <a:pPr marL="0" indent="0" algn="ctr" fontAlgn="base">
              <a:buNone/>
            </a:pPr>
            <a:r>
              <a:rPr lang="cs-CZ" sz="2000" dirty="0"/>
              <a:t>23.4.2015</a:t>
            </a:r>
            <a:br>
              <a:rPr lang="cs-CZ" sz="2000" dirty="0"/>
            </a:br>
            <a:r>
              <a:rPr lang="cs-CZ" sz="2000" dirty="0"/>
              <a:t>Kristian </a:t>
            </a:r>
            <a:r>
              <a:rPr lang="cs-CZ" sz="2000" dirty="0" err="1"/>
              <a:t>Lukic</a:t>
            </a:r>
            <a:r>
              <a:rPr lang="cs-CZ" sz="2000" dirty="0"/>
              <a:t> - </a:t>
            </a:r>
            <a:r>
              <a:rPr lang="cs-CZ" sz="2000" dirty="0" err="1"/>
              <a:t>Gamification</a:t>
            </a:r>
            <a:r>
              <a:rPr lang="cs-CZ" sz="2000" dirty="0"/>
              <a:t> 0.1</a:t>
            </a:r>
          </a:p>
          <a:p>
            <a:pPr marL="0" indent="0" algn="ctr" fontAlgn="base">
              <a:buNone/>
            </a:pPr>
            <a:r>
              <a:rPr lang="cs-CZ" sz="2000" dirty="0"/>
              <a:t>30.4.2015</a:t>
            </a:r>
            <a:br>
              <a:rPr lang="cs-CZ" sz="2000" dirty="0"/>
            </a:br>
            <a:r>
              <a:rPr lang="cs-CZ" sz="2000" dirty="0"/>
              <a:t>Jan Hubáček - INDIE FILMMAKER TVRDEJ CHLEBA MÁ aneb od kormidla k Hollywoodu</a:t>
            </a:r>
          </a:p>
          <a:p>
            <a:pPr marL="0" indent="0" algn="ctr" fontAlgn="base">
              <a:buNone/>
            </a:pPr>
            <a:r>
              <a:rPr lang="cs-CZ" sz="2000" dirty="0"/>
              <a:t>7.5.2015 </a:t>
            </a:r>
            <a:br>
              <a:rPr lang="cs-CZ" sz="2000" dirty="0"/>
            </a:br>
            <a:r>
              <a:rPr lang="cs-CZ" sz="2000" dirty="0"/>
              <a:t>Richard </a:t>
            </a:r>
            <a:r>
              <a:rPr lang="cs-CZ" sz="2000" dirty="0" err="1"/>
              <a:t>Fajnor</a:t>
            </a:r>
            <a:r>
              <a:rPr lang="cs-CZ" sz="2000" dirty="0"/>
              <a:t> - Umělecké dílo a jeho trvání/vizuální kompozice v </a:t>
            </a:r>
            <a:r>
              <a:rPr lang="cs-CZ" sz="2000" dirty="0" smtClean="0"/>
              <a:t>čase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369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9090" y="1027906"/>
            <a:ext cx="3964709" cy="5149057"/>
          </a:xfrm>
        </p:spPr>
        <p:txBody>
          <a:bodyPr/>
          <a:lstStyle/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bg1"/>
                </a:solidFill>
              </a:rPr>
              <a:t>Díky aktivitě studentů.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bg1"/>
                </a:solidFill>
              </a:rPr>
              <a:t>&lt;3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27906"/>
            <a:ext cx="6350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Zakončení - podmínky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50 % účast</a:t>
            </a:r>
          </a:p>
          <a:p>
            <a:r>
              <a:rPr lang="cs-CZ" dirty="0" smtClean="0"/>
              <a:t>12 přednášek, 12 hostů</a:t>
            </a:r>
          </a:p>
          <a:p>
            <a:r>
              <a:rPr lang="cs-CZ" dirty="0" smtClean="0"/>
              <a:t>minimum 6x účastí</a:t>
            </a:r>
          </a:p>
          <a:p>
            <a:endParaRPr lang="cs-CZ" dirty="0"/>
          </a:p>
          <a:p>
            <a:r>
              <a:rPr lang="cs-CZ" dirty="0" smtClean="0"/>
              <a:t>Za vyplnění komplexního feedback dotazníku (cca 15 min) snížena hranice na 5 účastí (bude rozesílán v následujících týdnech)</a:t>
            </a:r>
          </a:p>
          <a:p>
            <a:endParaRPr lang="cs-CZ" dirty="0"/>
          </a:p>
          <a:p>
            <a:r>
              <a:rPr lang="cs-CZ" dirty="0" smtClean="0"/>
              <a:t>Dálkaři - individuálně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7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Stále nemám dostatek prezence, co s tím?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Napište mi na </a:t>
            </a:r>
            <a:r>
              <a:rPr lang="cs-CZ" dirty="0" smtClean="0">
                <a:hlinkClick r:id="rId2"/>
              </a:rPr>
              <a:t>zahora@phil.muni.cz</a:t>
            </a:r>
            <a:r>
              <a:rPr lang="cs-CZ" dirty="0" smtClean="0"/>
              <a:t> ; ideálně hned.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36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1"/>
          <a:stretch/>
        </p:blipFill>
        <p:spPr>
          <a:xfrm>
            <a:off x="6542521" y="1477818"/>
            <a:ext cx="6410035" cy="4585854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9527" y="1958109"/>
            <a:ext cx="8105775" cy="3000375"/>
          </a:xfrm>
        </p:spPr>
      </p:pic>
    </p:spTree>
    <p:extLst>
      <p:ext uri="{BB962C8B-B14F-4D97-AF65-F5344CB8AC3E}">
        <p14:creationId xmlns:p14="http://schemas.microsoft.com/office/powerpoint/2010/main" val="90769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2509"/>
            <a:ext cx="10515600" cy="330445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TIM Panel </a:t>
            </a:r>
            <a:r>
              <a:rPr lang="cs-CZ" dirty="0" err="1" smtClean="0"/>
              <a:t>Classic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TIM Panel en </a:t>
            </a:r>
            <a:r>
              <a:rPr lang="cs-CZ" dirty="0" err="1" smtClean="0"/>
              <a:t>Discuter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TIM Panel </a:t>
            </a:r>
            <a:r>
              <a:rPr lang="cs-CZ" dirty="0" err="1" smtClean="0"/>
              <a:t>Theory</a:t>
            </a:r>
            <a:r>
              <a:rPr lang="cs-CZ" dirty="0" smtClean="0"/>
              <a:t> Master DELUXE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525" y="5133975"/>
            <a:ext cx="2657475" cy="1724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525" y="3409950"/>
            <a:ext cx="2657475" cy="1724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524" y="1685925"/>
            <a:ext cx="2657475" cy="1724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523" y="-18040"/>
            <a:ext cx="26574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2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640" y="0"/>
            <a:ext cx="5265342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382" y="2683164"/>
            <a:ext cx="5715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6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157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IM139  Interaktivní média - panel odborníků</vt:lpstr>
      <vt:lpstr>TIMPanel – letní semestr 2015</vt:lpstr>
      <vt:lpstr>PowerPoint Presentation</vt:lpstr>
      <vt:lpstr>PowerPoint Presentation</vt:lpstr>
      <vt:lpstr>Zakončení - podmínky</vt:lpstr>
      <vt:lpstr>Stále nemám dostatek prezence, co s tím?</vt:lpstr>
      <vt:lpstr>PowerPoint Presentation</vt:lpstr>
      <vt:lpstr>Metody ukončení</vt:lpstr>
      <vt:lpstr>PowerPoint Presentation</vt:lpstr>
      <vt:lpstr>Participace</vt:lpstr>
      <vt:lpstr>Díky a na viděnou v dalším semestru.   TIM Panel si můžete zapisovat opakovaně.  timpanel.tumblr.com</vt:lpstr>
    </vt:vector>
  </TitlesOfParts>
  <Company>ZI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IM139  Interaktivní média - panel odborníků</dc:title>
  <dc:creator>ZI</dc:creator>
  <cp:lastModifiedBy>ZI</cp:lastModifiedBy>
  <cp:revision>5</cp:revision>
  <dcterms:created xsi:type="dcterms:W3CDTF">2015-05-14T14:18:17Z</dcterms:created>
  <dcterms:modified xsi:type="dcterms:W3CDTF">2015-05-14T15:01:38Z</dcterms:modified>
</cp:coreProperties>
</file>