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7" r:id="rId4"/>
    <p:sldId id="269" r:id="rId5"/>
    <p:sldId id="268" r:id="rId6"/>
    <p:sldId id="270" r:id="rId7"/>
    <p:sldId id="272" r:id="rId8"/>
    <p:sldId id="271" r:id="rId9"/>
    <p:sldId id="273" r:id="rId10"/>
    <p:sldId id="262" r:id="rId11"/>
    <p:sldId id="264" r:id="rId12"/>
    <p:sldId id="263" r:id="rId13"/>
    <p:sldId id="256" r:id="rId14"/>
    <p:sldId id="257" r:id="rId15"/>
    <p:sldId id="258" r:id="rId16"/>
    <p:sldId id="259" r:id="rId17"/>
    <p:sldId id="260" r:id="rId18"/>
    <p:sldId id="261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ia bez názvu" id="{EEB87038-22ED-479C-B8F1-C12D28894D67}">
          <p14:sldIdLst>
            <p14:sldId id="265"/>
            <p14:sldId id="266"/>
            <p14:sldId id="267"/>
            <p14:sldId id="269"/>
            <p14:sldId id="268"/>
            <p14:sldId id="270"/>
            <p14:sldId id="272"/>
            <p14:sldId id="271"/>
          </p14:sldIdLst>
        </p14:section>
        <p14:section name="Predvolená sekcia" id="{2E6649B8-14E1-4EEE-A2A1-7DE037D32789}">
          <p14:sldIdLst>
            <p14:sldId id="273"/>
            <p14:sldId id="262"/>
            <p14:sldId id="264"/>
            <p14:sldId id="263"/>
          </p14:sldIdLst>
        </p14:section>
        <p14:section name="Sekcia bez názvu" id="{08360019-C37D-4CEA-8805-5535852249C8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Sekcia bez názvu" id="{05170A1D-A06B-4B90-AD70-55E4EC193091}">
          <p14:sldIdLst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18. 4. 2015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0"/>
            <a:ext cx="5220072" cy="522007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2980" y="2852936"/>
            <a:ext cx="7772400" cy="1470025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62" y="3124607"/>
            <a:ext cx="3728366" cy="3728366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59684">
            <a:off x="2901402" y="1758968"/>
            <a:ext cx="989596" cy="1702134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30745">
            <a:off x="4546632" y="4519715"/>
            <a:ext cx="1020682" cy="1755603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3419872" y="3576451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b="1" i="1" dirty="0" smtClean="0">
                <a:solidFill>
                  <a:srgbClr val="FF0000"/>
                </a:solidFill>
              </a:rPr>
              <a:t>VS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898" y="2419880"/>
            <a:ext cx="3804102" cy="4438120"/>
          </a:xfrm>
          <a:prstGeom prst="rect">
            <a:avLst/>
          </a:prstGeom>
        </p:spPr>
      </p:pic>
      <p:pic>
        <p:nvPicPr>
          <p:cNvPr id="2049" name="Picture 1" descr="Chiang_Kai-sh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36" y="0"/>
            <a:ext cx="4868239" cy="687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-love-human-rig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7" r="3415"/>
          <a:stretch>
            <a:fillRect/>
          </a:stretch>
        </p:blipFill>
        <p:spPr bwMode="auto">
          <a:xfrm>
            <a:off x="2698679" y="228601"/>
            <a:ext cx="2174098" cy="17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Stanné právo 19.5.1949-15.6.1987</a:t>
            </a:r>
          </a:p>
          <a:p>
            <a:pPr lvl="0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zákaz politických stran, souzení vojenskými soudy – tvrdé tresty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Cenzura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Věznění politických odpůrců </a:t>
            </a:r>
          </a:p>
          <a:p>
            <a:pPr lvl="0"/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高雄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Gāo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xióng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党外 </a:t>
            </a:r>
            <a:r>
              <a:rPr lang="en-US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Dǎngwài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tlak na KMT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1991-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zrušení TP a návrat k ústavě</a:t>
            </a:r>
          </a:p>
          <a:p>
            <a:pPr lvl="0">
              <a:lnSpc>
                <a:spcPct val="11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Propuštění politických vězňů</a:t>
            </a:r>
          </a:p>
          <a:p>
            <a:pPr lvl="0">
              <a:lnSpc>
                <a:spcPct val="110000"/>
              </a:lnSpc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马英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九</a:t>
            </a:r>
            <a:r>
              <a:rPr lang="sk-SK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Mǎ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jiǔ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Kuomintang cannot evade responsibility for past human rights violations and will face the past honestly to bring comfort to the families of the victims.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0">
              <a:lnSpc>
                <a:spcPct val="11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2000‘s- obvinění z ovlivňování médií, sledování opozice</a:t>
            </a:r>
          </a:p>
          <a:p>
            <a:pPr lvl="0">
              <a:lnSpc>
                <a:spcPct val="11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Trest smrti – prezident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Yingjiu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ministryně spravedlnosti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Qingfeng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sk-SK" b="1" dirty="0" smtClean="0"/>
              <a:t>DPP a ľudské práva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963" y="2204864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DPP o ľudských právach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Sociálne a politické práva</a:t>
            </a:r>
          </a:p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Práva žien, detí seniorov</a:t>
            </a:r>
          </a:p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Práva domorodých obyvateľov a menšín</a:t>
            </a:r>
          </a:p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Práva robotníkov a farmárov</a:t>
            </a:r>
          </a:p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Sloboda slova a tlače, zhromažďovania</a:t>
            </a:r>
          </a:p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Sloboda voľby náboženstva</a:t>
            </a:r>
          </a:p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Sloboda cestovania</a:t>
            </a:r>
          </a:p>
        </p:txBody>
      </p:sp>
    </p:spTree>
    <p:extLst>
      <p:ext uri="{BB962C8B-B14F-4D97-AF65-F5344CB8AC3E}">
        <p14:creationId xmlns:p14="http://schemas.microsoft.com/office/powerpoint/2010/main" val="26021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Práva etnických menšín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Rovnaké občianske práva pre všetkých obyvateľov Taiwanu</a:t>
            </a:r>
          </a:p>
          <a:p>
            <a:pPr>
              <a:lnSpc>
                <a:spcPct val="90000"/>
              </a:lnSpc>
            </a:pPr>
            <a:endParaRPr lang="sk-SK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Slobodné používanie vlastného jazyka a uctievanie tradícii</a:t>
            </a:r>
          </a:p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Volebný hlas</a:t>
            </a:r>
          </a:p>
          <a:p>
            <a:pPr>
              <a:lnSpc>
                <a:spcPct val="90000"/>
              </a:lnSpc>
            </a:pP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Miesta v samospráve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Práva žien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vzdelanie</a:t>
            </a:r>
          </a:p>
          <a:p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rozviesť sa</a:t>
            </a:r>
          </a:p>
          <a:p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Rovnosť platov</a:t>
            </a:r>
          </a:p>
          <a:p>
            <a:endParaRPr lang="sk-SK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DNES:</a:t>
            </a:r>
          </a:p>
          <a:p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Viac kresiel v parlamente</a:t>
            </a:r>
          </a:p>
          <a:p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Vytvorenie pracovných miest pre ženy</a:t>
            </a:r>
          </a:p>
          <a:p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Zabránenie domáceho násilia a obťažovania</a:t>
            </a:r>
          </a:p>
        </p:txBody>
      </p:sp>
    </p:spTree>
    <p:extLst>
      <p:ext uri="{BB962C8B-B14F-4D97-AF65-F5344CB8AC3E}">
        <p14:creationId xmlns:p14="http://schemas.microsoft.com/office/powerpoint/2010/main" val="26769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Sloboda slova a tlače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3000" dirty="0"/>
              <a:t>Uvoľnenie televíznych a rádio kanálov z pod kontroly vlády</a:t>
            </a:r>
          </a:p>
          <a:p>
            <a:endParaRPr lang="sk-SK" sz="3000" dirty="0"/>
          </a:p>
          <a:p>
            <a:r>
              <a:rPr lang="sk-SK" sz="3000" dirty="0"/>
              <a:t>Zákaz pre politikov </a:t>
            </a:r>
            <a:r>
              <a:rPr lang="sk-SK" sz="3000" dirty="0" err="1"/>
              <a:t>vlasniť</a:t>
            </a:r>
            <a:r>
              <a:rPr lang="sk-SK" sz="3000" dirty="0"/>
              <a:t> mediálne spoločnosti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98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Práva obvinených a vinných zo zločinu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000" dirty="0"/>
              <a:t>Zabrániť urážaniu, násiliu a krutému zaobchádzaniu</a:t>
            </a:r>
          </a:p>
          <a:p>
            <a:r>
              <a:rPr lang="sk-SK" sz="3000" dirty="0"/>
              <a:t>Možnosť obvinenia len s legálne nadobudnutými dôkazmi</a:t>
            </a:r>
          </a:p>
          <a:p>
            <a:r>
              <a:rPr lang="sk-SK" sz="3000" dirty="0"/>
              <a:t>Monitorovanie výsluchu</a:t>
            </a:r>
          </a:p>
          <a:p>
            <a:r>
              <a:rPr lang="sk-SK" sz="3000" dirty="0"/>
              <a:t>Právo na právnu pomoc</a:t>
            </a:r>
          </a:p>
        </p:txBody>
      </p:sp>
    </p:spTree>
    <p:extLst>
      <p:ext uri="{BB962C8B-B14F-4D97-AF65-F5344CB8AC3E}">
        <p14:creationId xmlns:p14="http://schemas.microsoft.com/office/powerpoint/2010/main" val="19956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78" y="0"/>
            <a:ext cx="7203846" cy="3356992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495056"/>
            <a:ext cx="5817259" cy="436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Guomindang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国民</a:t>
            </a:r>
            <a:r>
              <a:rPr lang="ja-JP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党 </a:t>
            </a:r>
            <a:r>
              <a:rPr lang="en-US" altLang="ja-JP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guómíndǎng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nationalist party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4036" y="1916832"/>
            <a:ext cx="8229600" cy="4525963"/>
          </a:xfrm>
        </p:spPr>
        <p:txBody>
          <a:bodyPr>
            <a:no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uomin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Demokratická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pokroková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hlavní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modrý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zelený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tábor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20888"/>
            <a:ext cx="3793604" cy="379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1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6593840" cy="4931643"/>
          </a:xfr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688132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KMT a postoj k ČĽR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57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1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229600" cy="5217443"/>
          </a:xfrm>
        </p:spPr>
        <p:txBody>
          <a:bodyPr>
            <a:noAutofit/>
          </a:bodyPr>
          <a:lstStyle/>
          <a:p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Čankajsek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 príchode na TW veril v návrat na pevninu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1972 - USA podpisuje zmluvu s ČĽR, kde uznávajú existenciu jednej Číny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neskôr sa USA prestáva starať, čo sa deje, ale nech je to bez násilia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KMT považovalo rozdelenie za provizórne a požiadavka nezávislosti TW sa považovala za protištátnu činnosť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etnický Číňania tvorili elitu TW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KMT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snaží ukázať nadradenosť nad pevninským režimom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1976 - ČĽR politika Trojitého spojenia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 odpoveď - Tri nie  </a:t>
            </a:r>
          </a:p>
          <a:p>
            <a:pPr lvl="0"/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Denghui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možnosť zjednotenia, striktne proti nezávislému Taiwanu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1990 - Komisia pre národné zjednotenie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1991 - Program národného zjednotenia - princíp jednej Číny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lvl="0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Konsenzus z roku 1992 - obe strany sa zhodli na existencii jednej Číny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zároveň má každá strana iné predstavy o jednej Číne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2000 ale separatizmus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2008 KMT opäť pri moci - prezident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M​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Yingjiu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mier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ČĽR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konsenzus z 1992 - jedna Čína, dva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systémy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komunálne voľby 2014 - drvivá porážka KMT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9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/>
          </a:bodyPr>
          <a:lstStyle/>
          <a:p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Ďakujeme za pozornosť.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obsahu 3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153400" cy="321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Daniela </a:t>
            </a:r>
            <a:r>
              <a:rPr lang="sk-SK" dirty="0" err="1" smtClean="0"/>
              <a:t>Křížová</a:t>
            </a:r>
            <a:r>
              <a:rPr lang="sk-SK" dirty="0" smtClean="0"/>
              <a:t>, </a:t>
            </a:r>
            <a:r>
              <a:rPr lang="sk-SK" dirty="0" err="1" smtClean="0"/>
              <a:t>učo</a:t>
            </a:r>
            <a:r>
              <a:rPr lang="sk-SK" dirty="0" smtClean="0"/>
              <a:t>:		</a:t>
            </a:r>
            <a:r>
              <a:rPr lang="en-US" dirty="0" smtClean="0"/>
              <a:t>418421</a:t>
            </a:r>
            <a:endParaRPr lang="sk-SK" dirty="0" smtClean="0"/>
          </a:p>
          <a:p>
            <a:r>
              <a:rPr lang="sk-SK" dirty="0" smtClean="0"/>
              <a:t>Kristián </a:t>
            </a:r>
            <a:r>
              <a:rPr lang="sk-SK" dirty="0" err="1" smtClean="0"/>
              <a:t>Gloznek</a:t>
            </a:r>
            <a:r>
              <a:rPr lang="sk-SK" dirty="0" smtClean="0"/>
              <a:t>, </a:t>
            </a:r>
            <a:r>
              <a:rPr lang="sk-SK" dirty="0" err="1" smtClean="0"/>
              <a:t>učo</a:t>
            </a:r>
            <a:r>
              <a:rPr lang="sk-SK" dirty="0" smtClean="0"/>
              <a:t>:		428934</a:t>
            </a:r>
          </a:p>
          <a:p>
            <a:r>
              <a:rPr lang="sk-SK" dirty="0" smtClean="0"/>
              <a:t>Kamil </a:t>
            </a:r>
            <a:r>
              <a:rPr lang="sk-SK" dirty="0" err="1" smtClean="0"/>
              <a:t>Vrbka</a:t>
            </a:r>
            <a:r>
              <a:rPr lang="sk-SK" dirty="0" smtClean="0"/>
              <a:t>, </a:t>
            </a:r>
            <a:r>
              <a:rPr lang="sk-SK" dirty="0" err="1" smtClean="0"/>
              <a:t>učo</a:t>
            </a:r>
            <a:r>
              <a:rPr lang="sk-SK" dirty="0" smtClean="0"/>
              <a:t>:		</a:t>
            </a:r>
            <a:r>
              <a:rPr lang="en-US" dirty="0"/>
              <a:t>428188</a:t>
            </a:r>
            <a:r>
              <a:rPr lang="sk-SK" dirty="0" smtClean="0"/>
              <a:t>	</a:t>
            </a:r>
          </a:p>
          <a:p>
            <a:r>
              <a:rPr lang="sk-SK" dirty="0" smtClean="0"/>
              <a:t>Andrea </a:t>
            </a:r>
            <a:r>
              <a:rPr lang="sk-SK" dirty="0" err="1" smtClean="0"/>
              <a:t>Gašparecová</a:t>
            </a:r>
            <a:r>
              <a:rPr lang="sk-SK" dirty="0" smtClean="0"/>
              <a:t>, </a:t>
            </a:r>
            <a:r>
              <a:rPr lang="sk-SK" dirty="0" err="1" smtClean="0"/>
              <a:t>učo</a:t>
            </a:r>
            <a:r>
              <a:rPr lang="sk-SK" dirty="0" smtClean="0"/>
              <a:t>:	</a:t>
            </a:r>
            <a:r>
              <a:rPr lang="en-US" dirty="0" smtClean="0"/>
              <a:t>399201</a:t>
            </a:r>
            <a:endParaRPr lang="sk-SK" dirty="0" smtClean="0"/>
          </a:p>
          <a:p>
            <a:r>
              <a:rPr lang="sk-SK" dirty="0" smtClean="0"/>
              <a:t>Nina Sedláková, </a:t>
            </a:r>
            <a:r>
              <a:rPr lang="sk-SK" dirty="0" err="1" smtClean="0"/>
              <a:t>učo</a:t>
            </a:r>
            <a:r>
              <a:rPr lang="sk-SK" dirty="0" smtClean="0"/>
              <a:t>:		</a:t>
            </a:r>
            <a:r>
              <a:rPr lang="en-US" dirty="0" smtClean="0"/>
              <a:t>427831</a:t>
            </a:r>
            <a:endParaRPr lang="sk-SK" dirty="0" smtClean="0"/>
          </a:p>
          <a:p>
            <a:r>
              <a:rPr lang="sk-SK" dirty="0" smtClean="0"/>
              <a:t>Michal Pokorný, </a:t>
            </a:r>
            <a:r>
              <a:rPr lang="sk-SK" dirty="0" err="1" smtClean="0"/>
              <a:t>učo</a:t>
            </a:r>
            <a:r>
              <a:rPr lang="sk-SK" dirty="0" smtClean="0"/>
              <a:t>:		</a:t>
            </a:r>
            <a:r>
              <a:rPr lang="en-US" dirty="0" smtClean="0"/>
              <a:t>261056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5462067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nejstarší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čínská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politická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založení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1912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antikomunistická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ideologie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nacionalismus, konzervativismus,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demokracie</a:t>
            </a:r>
          </a:p>
          <a:p>
            <a:pPr lvl="0"/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Osobnosti strany-&gt;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36712"/>
            <a:ext cx="4979243" cy="5206866"/>
          </a:xfrm>
        </p:spPr>
      </p:pic>
      <p:sp>
        <p:nvSpPr>
          <p:cNvPr id="5" name="BlokTextu 4"/>
          <p:cNvSpPr txBox="1"/>
          <p:nvPr/>
        </p:nvSpPr>
        <p:spPr>
          <a:xfrm>
            <a:off x="467544" y="2132854"/>
            <a:ext cx="12241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/>
              <a:t>蒋介石</a:t>
            </a:r>
            <a:endParaRPr lang="en-US" sz="5400" dirty="0"/>
          </a:p>
        </p:txBody>
      </p:sp>
      <p:sp>
        <p:nvSpPr>
          <p:cNvPr id="6" name="BlokTextu 5"/>
          <p:cNvSpPr txBox="1"/>
          <p:nvPr/>
        </p:nvSpPr>
        <p:spPr>
          <a:xfrm>
            <a:off x="3275856" y="595440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/>
              <a:t>李登辉</a:t>
            </a:r>
            <a:endParaRPr lang="en-US" sz="5400" dirty="0"/>
          </a:p>
        </p:txBody>
      </p:sp>
      <p:sp>
        <p:nvSpPr>
          <p:cNvPr id="7" name="BlokTextu 6"/>
          <p:cNvSpPr txBox="1"/>
          <p:nvPr/>
        </p:nvSpPr>
        <p:spPr>
          <a:xfrm>
            <a:off x="7668344" y="2132856"/>
            <a:ext cx="9361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/>
              <a:t>蒋经国</a:t>
            </a:r>
            <a:endParaRPr lang="en-US" sz="5400" dirty="0"/>
          </a:p>
        </p:txBody>
      </p:sp>
      <p:sp>
        <p:nvSpPr>
          <p:cNvPr id="8" name="BlokTextu 7"/>
          <p:cNvSpPr txBox="1"/>
          <p:nvPr/>
        </p:nvSpPr>
        <p:spPr>
          <a:xfrm>
            <a:off x="3347864" y="2519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/>
              <a:t>孙中山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430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demontáž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autoritativního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režimu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formování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opozice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demokratizaci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Čína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systémy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Současná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ideologie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národa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Eric Li-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 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1 090 000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členů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564904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民主进步</a:t>
            </a:r>
            <a:r>
              <a:rPr lang="ja-JP" altLang="en-US" sz="4000" b="1" dirty="0" smtClean="0"/>
              <a:t>党 </a:t>
            </a:r>
            <a:r>
              <a:rPr lang="en-US" altLang="ja-JP" sz="4000" b="1" i="1" dirty="0" err="1" smtClean="0"/>
              <a:t>mínzhǔ</a:t>
            </a:r>
            <a:r>
              <a:rPr lang="en-US" altLang="ja-JP" sz="4000" b="1" i="1" dirty="0" smtClean="0"/>
              <a:t> </a:t>
            </a:r>
            <a:r>
              <a:rPr lang="en-US" altLang="ja-JP" sz="4000" b="1" i="1" dirty="0" err="1" smtClean="0"/>
              <a:t>jìnbù</a:t>
            </a:r>
            <a:r>
              <a:rPr lang="en-US" altLang="ja-JP" sz="4000" b="1" i="1" dirty="0" smtClean="0"/>
              <a:t> </a:t>
            </a:r>
            <a:r>
              <a:rPr lang="en-US" altLang="ja-JP" sz="4000" b="1" i="1" dirty="0" err="1" smtClean="0"/>
              <a:t>dǎng</a:t>
            </a:r>
            <a:r>
              <a:rPr lang="en-US" altLang="ja-JP" sz="4000" b="1" i="1" dirty="0" smtClean="0"/>
              <a:t>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GB" altLang="ja-JP" sz="4000" b="1" dirty="0"/>
              <a:t>Democratic progressive party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endParaRPr lang="en-US" sz="4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 v 1986 (zlegalizovaná o rok na to)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Alternatíva ku KMT režimu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Hnutie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党外 </a:t>
            </a:r>
            <a:r>
              <a:rPr lang="en-US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dǎngwài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(oponenti KMT) =&gt;základňa DPP</a:t>
            </a:r>
          </a:p>
          <a:p>
            <a:r>
              <a:rPr lang="sk-SK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340k členov</a:t>
            </a:r>
          </a:p>
          <a:p>
            <a:r>
              <a:rPr lang="sk-SK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Súčasný predseda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蔡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英文</a:t>
            </a:r>
            <a:endParaRPr lang="sk-SK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</a:t>
            </a:r>
            <a:r>
              <a:rPr lang="sk-SK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wén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832" y="3397400"/>
            <a:ext cx="3460600" cy="34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5976664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roku 2000 – demokracia na TW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陈水扁 </a:t>
            </a:r>
            <a:r>
              <a:rPr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Shuǐbiǎn</a:t>
            </a:r>
            <a:r>
              <a:rPr lang="sk-SK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prezidentom</a:t>
            </a:r>
          </a:p>
          <a:p>
            <a:r>
              <a:rPr lang="sk-SK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Škandály  </a:t>
            </a:r>
            <a:r>
              <a:rPr lang="sk-SK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Chen</a:t>
            </a:r>
            <a:r>
              <a:rPr lang="sk-SK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Shubiana</a:t>
            </a:r>
            <a:r>
              <a:rPr lang="sk-SK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jemu blízkych 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altLang="ja-JP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Odvtedy sa strana spamätáva 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Voľby 2016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Ideológia DPP:  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lternatíva ku KMT 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Nezjednotenie Číny, nie len DE FACTO ale aj DE JURE TW nezávislosť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Pro-Hokkien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(TW identita)</a:t>
            </a:r>
          </a:p>
          <a:p>
            <a:pPr marL="914400" lvl="1" indent="-514350">
              <a:buFont typeface="+mj-lt"/>
              <a:buAutoNum type="arabicPeriod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Liberálni a zaťažení na ľudské práva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2838450"/>
            <a:ext cx="2266950" cy="2019300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36" y="-219000"/>
            <a:ext cx="4283968" cy="320884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782" y="3890832"/>
            <a:ext cx="4752528" cy="351039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608440" y="5631631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/>
              <a:t>蔡英文</a:t>
            </a:r>
            <a:endParaRPr lang="en-US" sz="5400" dirty="0"/>
          </a:p>
        </p:txBody>
      </p:sp>
      <p:sp>
        <p:nvSpPr>
          <p:cNvPr id="8" name="BlokTextu 7"/>
          <p:cNvSpPr txBox="1"/>
          <p:nvPr/>
        </p:nvSpPr>
        <p:spPr>
          <a:xfrm>
            <a:off x="19472" y="314096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/>
              <a:t>謝長廷</a:t>
            </a:r>
            <a:endParaRPr lang="en-US" sz="5400" dirty="0"/>
          </a:p>
        </p:txBody>
      </p:sp>
      <p:sp>
        <p:nvSpPr>
          <p:cNvPr id="9" name="BlokTextu 8"/>
          <p:cNvSpPr txBox="1"/>
          <p:nvPr/>
        </p:nvSpPr>
        <p:spPr>
          <a:xfrm>
            <a:off x="4224010" y="6313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/>
              <a:t>陳水扁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443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68252" y="252276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 smtClean="0"/>
              <a:t>KMT a </a:t>
            </a:r>
            <a:r>
              <a:rPr lang="sk-SK" b="1" dirty="0" err="1" smtClean="0"/>
              <a:t>lidská</a:t>
            </a:r>
            <a:r>
              <a:rPr lang="sk-SK" b="1" dirty="0" smtClean="0"/>
              <a:t> práva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2988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žný">
  <a:themeElements>
    <a:clrScheme name="Bežný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327</TotalTime>
  <Words>502</Words>
  <Application>Microsoft Office PowerPoint</Application>
  <PresentationFormat>Prezentácia na obrazovke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Bežný</vt:lpstr>
      <vt:lpstr>Prezentácia programu PowerPoint</vt:lpstr>
      <vt:lpstr>Guomindang 国民党 guómíndǎng Chinese nationalist party</vt:lpstr>
      <vt:lpstr>Prezentácia programu PowerPoint</vt:lpstr>
      <vt:lpstr>Prezentácia programu PowerPoint</vt:lpstr>
      <vt:lpstr>Prezentácia programu PowerPoint</vt:lpstr>
      <vt:lpstr>民主进步党 mínzhǔ jìnbù dǎng  Democratic progressive party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DPP a ľudské práva</vt:lpstr>
      <vt:lpstr>Program DPP o ľudských právach</vt:lpstr>
      <vt:lpstr>Práva etnických menšín</vt:lpstr>
      <vt:lpstr>Práva žien</vt:lpstr>
      <vt:lpstr>Sloboda slova a tlače</vt:lpstr>
      <vt:lpstr>Práva obvinených a vinných zo zločinu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Ďakujeme za pozornosť.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DPP a jeho postoj k ľudským právam</dc:title>
  <dc:creator>Admin</dc:creator>
  <cp:lastModifiedBy>Kristian</cp:lastModifiedBy>
  <cp:revision>35</cp:revision>
  <dcterms:created xsi:type="dcterms:W3CDTF">2015-04-16T14:19:15Z</dcterms:created>
  <dcterms:modified xsi:type="dcterms:W3CDTF">2015-04-17T22:19:32Z</dcterms:modified>
</cp:coreProperties>
</file>