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16.2.2015</a:t>
            </a:fld>
            <a:endParaRPr lang="cs-CZ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16.2.2015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16.2.2015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16.2.2015</a:t>
            </a:fld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16.2.2015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16.2.2015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16.2.2015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16.2.2015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16.2.2015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16.2.2015</a:t>
            </a:fld>
            <a:endParaRPr lang="cs-CZ" dirty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dirty="0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16.2.2015</a:t>
            </a:fld>
            <a:endParaRPr lang="cs-CZ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16.2.2015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>
                <a:solidFill>
                  <a:schemeClr val="accent1">
                    <a:lumMod val="75000"/>
                  </a:schemeClr>
                </a:solidFill>
              </a:rPr>
              <a:t>Die </a:t>
            </a:r>
            <a:r>
              <a:rPr lang="de-DE" b="1" dirty="0" err="1" smtClean="0">
                <a:solidFill>
                  <a:schemeClr val="accent1">
                    <a:lumMod val="75000"/>
                  </a:schemeClr>
                </a:solidFill>
              </a:rPr>
              <a:t>rechtsentwicklung</a:t>
            </a:r>
            <a:endParaRPr lang="de-DE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Gesetze einhalten</a:t>
            </a:r>
          </a:p>
          <a:p>
            <a:r>
              <a:rPr lang="de-DE" dirty="0" smtClean="0"/>
              <a:t>das Recht ist verbindlich und erzwungen </a:t>
            </a:r>
          </a:p>
          <a:p>
            <a:r>
              <a:rPr lang="de-DE" dirty="0" smtClean="0"/>
              <a:t>Sitte</a:t>
            </a:r>
            <a:r>
              <a:rPr lang="cs-CZ" dirty="0" smtClean="0"/>
              <a:t> </a:t>
            </a:r>
            <a:r>
              <a:rPr lang="de-DE" dirty="0" smtClean="0"/>
              <a:t>sind gesellschaftliche Normen</a:t>
            </a:r>
          </a:p>
          <a:p>
            <a:r>
              <a:rPr lang="de-DE" dirty="0" smtClean="0"/>
              <a:t>es </a:t>
            </a:r>
            <a:r>
              <a:rPr lang="de-DE" dirty="0" smtClean="0"/>
              <a:t>wurde </a:t>
            </a:r>
            <a:r>
              <a:rPr lang="de-DE" dirty="0" smtClean="0"/>
              <a:t>zu einer  Gewohnheit</a:t>
            </a:r>
          </a:p>
          <a:p>
            <a:r>
              <a:rPr lang="de-DE" dirty="0" smtClean="0"/>
              <a:t>das Verhalten für richtig halten </a:t>
            </a:r>
          </a:p>
          <a:p>
            <a:r>
              <a:rPr lang="de-DE" dirty="0" smtClean="0"/>
              <a:t>Regeln einhalten </a:t>
            </a:r>
          </a:p>
          <a:p>
            <a:r>
              <a:rPr lang="de-DE" dirty="0" smtClean="0"/>
              <a:t>die </a:t>
            </a:r>
            <a:r>
              <a:rPr lang="de-DE" dirty="0" smtClean="0"/>
              <a:t>Rechtsordnung besteht aus Gesetzen und Gesetzbüchern</a:t>
            </a:r>
          </a:p>
          <a:p>
            <a:r>
              <a:rPr lang="de-DE" dirty="0" smtClean="0"/>
              <a:t>die Beilegung </a:t>
            </a:r>
            <a:r>
              <a:rPr lang="cs-CZ" dirty="0" smtClean="0"/>
              <a:t>der </a:t>
            </a:r>
            <a:r>
              <a:rPr lang="cs-CZ" dirty="0" smtClean="0"/>
              <a:t>Konflikte</a:t>
            </a:r>
          </a:p>
          <a:p>
            <a:r>
              <a:rPr lang="de-DE" dirty="0" smtClean="0"/>
              <a:t>die Bräuche freiwillig einhalten </a:t>
            </a:r>
          </a:p>
          <a:p>
            <a:r>
              <a:rPr lang="de-DE" dirty="0" smtClean="0"/>
              <a:t>als zweckmäßig empfunden werden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DIE RECHTSENTWICKLUNG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d</a:t>
            </a:r>
            <a:r>
              <a:rPr lang="de-DE" dirty="0" smtClean="0"/>
              <a:t>iese</a:t>
            </a:r>
            <a:r>
              <a:rPr lang="de-DE" dirty="0" smtClean="0"/>
              <a:t> Regeln werden von den Gerichten </a:t>
            </a:r>
          </a:p>
          <a:p>
            <a:pPr>
              <a:buNone/>
            </a:pPr>
            <a:r>
              <a:rPr lang="de-DE" dirty="0" smtClean="0"/>
              <a:t>angewendet / </a:t>
            </a:r>
            <a:r>
              <a:rPr lang="de-DE" dirty="0" smtClean="0"/>
              <a:t>angewandt</a:t>
            </a:r>
            <a:endParaRPr lang="cs-CZ" dirty="0" smtClean="0"/>
          </a:p>
          <a:p>
            <a:pPr>
              <a:buFont typeface="Courier New" pitchFamily="49" charset="0"/>
              <a:buChar char="o"/>
            </a:pPr>
            <a:r>
              <a:rPr lang="de-DE" dirty="0" smtClean="0"/>
              <a:t>Die Rechtsnormen, die über dem Willen des Gesetzgebers stehen</a:t>
            </a:r>
            <a:endParaRPr lang="cs-CZ" dirty="0" smtClean="0"/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Diese</a:t>
            </a:r>
            <a:r>
              <a:rPr lang="cs-CZ" dirty="0" smtClean="0"/>
              <a:t> </a:t>
            </a:r>
            <a:r>
              <a:rPr lang="cs-CZ" dirty="0" smtClean="0"/>
              <a:t>Rechtsnormen</a:t>
            </a:r>
            <a:r>
              <a:rPr lang="cs-CZ" dirty="0" smtClean="0"/>
              <a:t> </a:t>
            </a:r>
            <a:r>
              <a:rPr lang="cs-CZ" dirty="0" smtClean="0"/>
              <a:t>können</a:t>
            </a:r>
            <a:r>
              <a:rPr lang="cs-CZ" dirty="0" smtClean="0"/>
              <a:t> </a:t>
            </a:r>
            <a:r>
              <a:rPr lang="cs-CZ" dirty="0" smtClean="0"/>
              <a:t>nicht</a:t>
            </a:r>
            <a:r>
              <a:rPr lang="cs-CZ" dirty="0" smtClean="0"/>
              <a:t> </a:t>
            </a:r>
            <a:r>
              <a:rPr lang="cs-CZ" dirty="0" smtClean="0"/>
              <a:t>vom</a:t>
            </a:r>
            <a:r>
              <a:rPr lang="cs-CZ" dirty="0" smtClean="0"/>
              <a:t> </a:t>
            </a:r>
            <a:r>
              <a:rPr lang="cs-CZ" dirty="0" smtClean="0"/>
              <a:t>Staat</a:t>
            </a:r>
            <a:r>
              <a:rPr lang="cs-CZ" dirty="0" smtClean="0"/>
              <a:t> </a:t>
            </a:r>
            <a:r>
              <a:rPr lang="cs-CZ" dirty="0" smtClean="0"/>
              <a:t>aufgehoben</a:t>
            </a:r>
            <a:r>
              <a:rPr lang="cs-CZ" dirty="0" smtClean="0"/>
              <a:t> </a:t>
            </a:r>
            <a:r>
              <a:rPr lang="cs-CZ" dirty="0" smtClean="0"/>
              <a:t>werden</a:t>
            </a:r>
            <a:endParaRPr lang="de-DE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97</TotalTime>
  <Words>75</Words>
  <PresentationFormat>Předvádění na obrazovce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Arkýř</vt:lpstr>
      <vt:lpstr>Die rechtsentwicklung</vt:lpstr>
      <vt:lpstr>DIE RECHTSENTWICKLUNG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rechtsentwicklung</dc:title>
  <dc:creator>Milada Bobková</dc:creator>
  <cp:lastModifiedBy>Milada Bobková</cp:lastModifiedBy>
  <cp:revision>16</cp:revision>
  <dcterms:created xsi:type="dcterms:W3CDTF">2015-02-12T09:34:12Z</dcterms:created>
  <dcterms:modified xsi:type="dcterms:W3CDTF">2015-02-16T15:04:18Z</dcterms:modified>
</cp:coreProperties>
</file>