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Wiederholung</a:t>
            </a:r>
            <a:r>
              <a:rPr lang="cs-CZ" dirty="0" smtClean="0"/>
              <a:t>_</a:t>
            </a:r>
            <a:r>
              <a:rPr lang="de-DE" dirty="0" smtClean="0"/>
              <a:t>Vokabeln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zamítnout žalobu</a:t>
            </a:r>
          </a:p>
          <a:p>
            <a:r>
              <a:rPr lang="cs-CZ" dirty="0" smtClean="0"/>
              <a:t>ručit za škodu </a:t>
            </a:r>
          </a:p>
          <a:p>
            <a:r>
              <a:rPr lang="cs-CZ" dirty="0" smtClean="0"/>
              <a:t>jaké právo vyplývá z § 823 něm. </a:t>
            </a:r>
            <a:r>
              <a:rPr lang="cs-CZ" dirty="0" err="1" smtClean="0"/>
              <a:t>ObčZ</a:t>
            </a:r>
            <a:endParaRPr lang="cs-CZ" dirty="0" smtClean="0"/>
          </a:p>
          <a:p>
            <a:r>
              <a:rPr lang="cs-CZ" dirty="0" smtClean="0"/>
              <a:t>požadovat náhradu škody</a:t>
            </a:r>
          </a:p>
          <a:p>
            <a:r>
              <a:rPr lang="cs-CZ" dirty="0" smtClean="0"/>
              <a:t>porušení povinnosti </a:t>
            </a:r>
          </a:p>
          <a:p>
            <a:r>
              <a:rPr lang="cs-CZ" dirty="0" smtClean="0"/>
              <a:t>závazkový právní vztah vzniká mezi dlužníkem a věřitelem</a:t>
            </a:r>
          </a:p>
          <a:p>
            <a:r>
              <a:rPr lang="cs-CZ" dirty="0" smtClean="0"/>
              <a:t>bezdůvodné obohacení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Wiederholung</a:t>
            </a:r>
            <a:r>
              <a:rPr lang="cs-CZ" dirty="0" smtClean="0"/>
              <a:t>_</a:t>
            </a:r>
            <a:r>
              <a:rPr lang="de-DE" dirty="0" smtClean="0"/>
              <a:t>Vokabeln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jednání</a:t>
            </a:r>
          </a:p>
          <a:p>
            <a:r>
              <a:rPr lang="cs-CZ" dirty="0" smtClean="0"/>
              <a:t>odůvodnit rozsudek </a:t>
            </a:r>
          </a:p>
          <a:p>
            <a:r>
              <a:rPr lang="cs-CZ" dirty="0" smtClean="0"/>
              <a:t>odvolat se</a:t>
            </a:r>
          </a:p>
          <a:p>
            <a:r>
              <a:rPr lang="cs-CZ" dirty="0" smtClean="0"/>
              <a:t>judikatura (jako souhrn judikátů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p</a:t>
            </a:r>
            <a:r>
              <a:rPr lang="cs-CZ" dirty="0" smtClean="0"/>
              <a:t>ovinnost výživného</a:t>
            </a:r>
          </a:p>
          <a:p>
            <a:r>
              <a:rPr lang="cs-CZ" dirty="0" smtClean="0"/>
              <a:t>s</a:t>
            </a:r>
            <a:r>
              <a:rPr lang="cs-CZ" dirty="0" smtClean="0"/>
              <a:t>plnit závazek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</TotalTime>
  <Words>51</Words>
  <Application>Microsoft Office PowerPoint</Application>
  <PresentationFormat>Předvádění na obrazovce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Slunovrat</vt:lpstr>
      <vt:lpstr>Wiederholung_Vokabeln</vt:lpstr>
      <vt:lpstr>Wiederholung_Vokabeln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Milada</dc:creator>
  <cp:lastModifiedBy>Milada Bobková</cp:lastModifiedBy>
  <cp:revision>14</cp:revision>
  <dcterms:created xsi:type="dcterms:W3CDTF">2014-03-19T19:05:24Z</dcterms:created>
  <dcterms:modified xsi:type="dcterms:W3CDTF">2015-03-19T15:36:06Z</dcterms:modified>
</cp:coreProperties>
</file>