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WIEDERHOLUNG_SÄTZE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Paní G. se vydala soudní cestou</a:t>
            </a:r>
          </a:p>
          <a:p>
            <a:r>
              <a:rPr lang="cs-CZ" dirty="0" smtClean="0"/>
              <a:t>Nárok na odstranění</a:t>
            </a:r>
          </a:p>
          <a:p>
            <a:r>
              <a:rPr lang="cs-CZ" dirty="0" smtClean="0"/>
              <a:t>Vynést rozsudek pro zmeškání</a:t>
            </a:r>
            <a:endParaRPr lang="de-DE" dirty="0" smtClean="0"/>
          </a:p>
          <a:p>
            <a:r>
              <a:rPr lang="cs-CZ" dirty="0" smtClean="0"/>
              <a:t>Žalobkyně požaduje bolestné </a:t>
            </a:r>
          </a:p>
          <a:p>
            <a:r>
              <a:rPr lang="cs-CZ" dirty="0" smtClean="0"/>
              <a:t>Vlastník může dotyčného žalovat o zdržení se protiprávního jednání </a:t>
            </a:r>
          </a:p>
          <a:p>
            <a:r>
              <a:rPr lang="cs-CZ" dirty="0" smtClean="0"/>
              <a:t>Žalobkyně se domáhá náhrady nákladů za léčbu</a:t>
            </a:r>
          </a:p>
          <a:p>
            <a:r>
              <a:rPr lang="cs-CZ" dirty="0" smtClean="0"/>
              <a:t>Pan </a:t>
            </a:r>
            <a:r>
              <a:rPr lang="cs-CZ" dirty="0" smtClean="0"/>
              <a:t>B. by se musel dostavit před soud</a:t>
            </a:r>
          </a:p>
          <a:p>
            <a:r>
              <a:rPr lang="cs-CZ" dirty="0" smtClean="0"/>
              <a:t>Vlastník má rovněž povinnost strpět vstup na svůj pozemek </a:t>
            </a:r>
          </a:p>
          <a:p>
            <a:r>
              <a:rPr lang="cs-CZ" dirty="0" smtClean="0"/>
              <a:t>K soudnímu líčení může žalovaný přijít </a:t>
            </a:r>
            <a:br>
              <a:rPr lang="cs-CZ" dirty="0" smtClean="0"/>
            </a:br>
            <a:r>
              <a:rPr lang="cs-CZ" dirty="0" smtClean="0"/>
              <a:t>i bez </a:t>
            </a:r>
            <a:r>
              <a:rPr lang="cs-CZ" dirty="0" smtClean="0"/>
              <a:t>advokáta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WIEDERHOLUNG_SÄTZE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Rozsudek je pravomocný</a:t>
            </a:r>
          </a:p>
          <a:p>
            <a:r>
              <a:rPr lang="cs-CZ" dirty="0" smtClean="0"/>
              <a:t>Vymáhat výživné / pohledávky</a:t>
            </a:r>
          </a:p>
          <a:p>
            <a:r>
              <a:rPr lang="cs-CZ" dirty="0" smtClean="0"/>
              <a:t>Vykonat rozsudek</a:t>
            </a:r>
          </a:p>
          <a:p>
            <a:r>
              <a:rPr lang="cs-CZ" dirty="0" smtClean="0"/>
              <a:t>Dohodnout se na smíru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72</Words>
  <PresentationFormat>Předvádění na obrazovce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WIEDERHOLUNG_SÄTZE</vt:lpstr>
      <vt:lpstr>WIEDERHOLUNG_SÄTZE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WIEDERHOLUNG_VOKABELN</dc:title>
  <dc:creator>Milada Bobková</dc:creator>
  <cp:lastModifiedBy>Milada Bobková</cp:lastModifiedBy>
  <cp:revision>12</cp:revision>
  <dcterms:created xsi:type="dcterms:W3CDTF">2015-04-10T07:10:22Z</dcterms:created>
  <dcterms:modified xsi:type="dcterms:W3CDTF">2015-04-10T08:04:51Z</dcterms:modified>
</cp:coreProperties>
</file>