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2" r:id="rId8"/>
    <p:sldId id="263" r:id="rId9"/>
    <p:sldId id="260" r:id="rId10"/>
    <p:sldId id="261" r:id="rId11"/>
    <p:sldId id="264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49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3. 4. 2014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10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3. 4. 2014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76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3. 4. 2014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26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3. 4. 2014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3. 4. 2014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37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3. 4. 2014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52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3. 4. 2014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68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3. 4. 2014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59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3. 4. 2014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78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3. 4. 2014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98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3. 4. 2014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27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A38C8-7BF6-4EE9-A5F8-92C4899AE1E3}" type="datetimeFigureOut">
              <a:rPr lang="cs-CZ" smtClean="0"/>
              <a:t>3. 4. 2014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579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H-GnwnEnLCA?t=2m8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fyzika.jreichl.com/main.article/view/738-tunelovy-je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Cestování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Prostor a čas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189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Cestování v prostoru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/>
          <a:lstStyle/>
          <a:p>
            <a:r>
              <a:rPr lang="cs-CZ" dirty="0" smtClean="0"/>
              <a:t>Červí </a:t>
            </a:r>
            <a:r>
              <a:rPr lang="cs-CZ" dirty="0" smtClean="0"/>
              <a:t>díry</a:t>
            </a:r>
          </a:p>
          <a:p>
            <a:pPr lvl="1"/>
            <a:r>
              <a:rPr lang="cs-CZ" dirty="0" smtClean="0"/>
              <a:t>Velikost &gt; slapové síly</a:t>
            </a:r>
          </a:p>
          <a:p>
            <a:pPr lvl="1"/>
            <a:r>
              <a:rPr lang="cs-CZ" dirty="0" smtClean="0"/>
              <a:t>jednosměrnost</a:t>
            </a:r>
            <a:endParaRPr lang="cs-CZ" dirty="0"/>
          </a:p>
        </p:txBody>
      </p:sp>
      <p:pic>
        <p:nvPicPr>
          <p:cNvPr id="4098" name="Picture 2" descr="Y:\fil\sci-fi\obr\cervidi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68760"/>
            <a:ext cx="3987800" cy="537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93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Zdroje energie pro cestování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Vakuové </a:t>
            </a:r>
            <a:r>
              <a:rPr lang="cs-CZ" dirty="0" smtClean="0"/>
              <a:t>fluktuace (</a:t>
            </a:r>
            <a:r>
              <a:rPr lang="cs-CZ" dirty="0" err="1" smtClean="0">
                <a:hlinkClick r:id="rId2"/>
              </a:rPr>
              <a:t>C</a:t>
            </a:r>
            <a:r>
              <a:rPr lang="cs-CZ" dirty="0" err="1" smtClean="0">
                <a:hlinkClick r:id="rId2"/>
              </a:rPr>
              <a:t>asimirův</a:t>
            </a:r>
            <a:r>
              <a:rPr lang="cs-CZ" dirty="0" smtClean="0">
                <a:hlinkClick r:id="rId2"/>
              </a:rPr>
              <a:t> efekt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Vztah </a:t>
            </a:r>
            <a:r>
              <a:rPr lang="cs-CZ" dirty="0" err="1" smtClean="0"/>
              <a:t>elmg</a:t>
            </a:r>
            <a:r>
              <a:rPr lang="cs-CZ" dirty="0" smtClean="0"/>
              <a:t> a gravitace</a:t>
            </a:r>
          </a:p>
          <a:p>
            <a:r>
              <a:rPr lang="cs-CZ" dirty="0" smtClean="0"/>
              <a:t>Machův princip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 ještě jiné </a:t>
            </a:r>
            <a:r>
              <a:rPr lang="cs-CZ" dirty="0"/>
              <a:t>cestování na základě EPR </a:t>
            </a:r>
            <a:r>
              <a:rPr lang="cs-CZ" dirty="0" smtClean="0"/>
              <a:t>paradoxu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2239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EPR paradox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Vlnová funkce</a:t>
            </a:r>
          </a:p>
          <a:p>
            <a:r>
              <a:rPr lang="cs-CZ" dirty="0" smtClean="0"/>
              <a:t>Princip neurčitost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>
                <a:hlinkClick r:id="rId2"/>
              </a:rPr>
              <a:t>Kvantové tunelování </a:t>
            </a:r>
            <a:endParaRPr lang="cs-CZ" dirty="0"/>
          </a:p>
          <a:p>
            <a:r>
              <a:rPr lang="cs-CZ" dirty="0"/>
              <a:t>Kvantová teleportace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Přenos informace či energie.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611560" y="3068960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58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a jak v historii utopie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009" y="1484784"/>
            <a:ext cx="2901309" cy="4525963"/>
          </a:xfrm>
        </p:spPr>
        <p:txBody>
          <a:bodyPr/>
          <a:lstStyle/>
          <a:p>
            <a:r>
              <a:rPr lang="cs-CZ" dirty="0" smtClean="0"/>
              <a:t>Lodí po moři </a:t>
            </a:r>
          </a:p>
          <a:p>
            <a:pPr lvl="1"/>
            <a:r>
              <a:rPr lang="cs-CZ" sz="1200" dirty="0" smtClean="0"/>
              <a:t>Bacon </a:t>
            </a:r>
          </a:p>
          <a:p>
            <a:pPr lvl="1"/>
            <a:r>
              <a:rPr lang="cs-CZ" sz="1200" dirty="0" err="1" smtClean="0"/>
              <a:t>Campanella</a:t>
            </a:r>
            <a:endParaRPr lang="cs-CZ" sz="1200" dirty="0" smtClean="0"/>
          </a:p>
          <a:p>
            <a:pPr lvl="1"/>
            <a:r>
              <a:rPr lang="cs-CZ" sz="1200" dirty="0" smtClean="0"/>
              <a:t>More </a:t>
            </a:r>
          </a:p>
          <a:p>
            <a:pPr lvl="1"/>
            <a:r>
              <a:rPr lang="cs-CZ" sz="1200" dirty="0" err="1" smtClean="0"/>
              <a:t>Swift</a:t>
            </a:r>
            <a:r>
              <a:rPr lang="cs-CZ" sz="1200" dirty="0" smtClean="0"/>
              <a:t> </a:t>
            </a:r>
          </a:p>
          <a:p>
            <a:pPr lvl="1"/>
            <a:r>
              <a:rPr lang="cs-CZ" sz="1200" dirty="0" smtClean="0"/>
              <a:t>Zeman)</a:t>
            </a:r>
          </a:p>
          <a:p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  <p:pic>
        <p:nvPicPr>
          <p:cNvPr id="1026" name="Picture 2" descr="Y:\fil\sci-fi\obr\plachetn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84784"/>
            <a:ext cx="5533971" cy="397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Y:\fil\sci-fi\obr\gulli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394" y="242253"/>
            <a:ext cx="4229100" cy="614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I:\Texty\Sci-fi\cestadopravek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214005"/>
            <a:ext cx="457678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:\Texty\Sci-fi\zarenadatlantike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5328592" cy="411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I:\Texty\Sci-fi\Nimitz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433" y="1484784"/>
            <a:ext cx="347448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:\Texty\Sci-fi\finalcountdow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836712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68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a jak v historii utopie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2901309" cy="4525963"/>
          </a:xfrm>
        </p:spPr>
        <p:txBody>
          <a:bodyPr/>
          <a:lstStyle/>
          <a:p>
            <a:r>
              <a:rPr lang="cs-CZ" dirty="0" smtClean="0"/>
              <a:t>Lodí po moři </a:t>
            </a:r>
          </a:p>
          <a:p>
            <a:endParaRPr lang="cs-CZ" dirty="0"/>
          </a:p>
          <a:p>
            <a:r>
              <a:rPr lang="cs-CZ" dirty="0" smtClean="0"/>
              <a:t>Vzduchem</a:t>
            </a:r>
          </a:p>
          <a:p>
            <a:pPr lvl="1"/>
            <a:r>
              <a:rPr lang="cs-CZ" dirty="0" smtClean="0"/>
              <a:t>Balón</a:t>
            </a:r>
          </a:p>
          <a:p>
            <a:pPr lvl="1"/>
            <a:r>
              <a:rPr lang="cs-CZ" dirty="0" smtClean="0"/>
              <a:t>Letadlo</a:t>
            </a:r>
          </a:p>
          <a:p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  <p:pic>
        <p:nvPicPr>
          <p:cNvPr id="1028" name="Picture 4" descr="Y:\fil\sci-fi\obr\bal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0647"/>
            <a:ext cx="3810000" cy="63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Y:\fil\sci-fi\obr\oldpla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56" y="1484784"/>
            <a:ext cx="39624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14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a jak v historii utopie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2901309" cy="4525963"/>
          </a:xfrm>
        </p:spPr>
        <p:txBody>
          <a:bodyPr/>
          <a:lstStyle/>
          <a:p>
            <a:r>
              <a:rPr lang="cs-CZ" dirty="0" smtClean="0"/>
              <a:t>Lodí po moři </a:t>
            </a:r>
            <a:r>
              <a:rPr lang="cs-CZ" sz="1600" dirty="0" smtClean="0"/>
              <a:t>(Bacon, </a:t>
            </a:r>
            <a:r>
              <a:rPr lang="cs-CZ" sz="1600" dirty="0" err="1" smtClean="0"/>
              <a:t>Campanella</a:t>
            </a:r>
            <a:r>
              <a:rPr lang="cs-CZ" sz="1600" dirty="0" smtClean="0"/>
              <a:t>, More, </a:t>
            </a:r>
            <a:r>
              <a:rPr lang="cs-CZ" sz="1600" dirty="0" err="1" smtClean="0"/>
              <a:t>Swift</a:t>
            </a:r>
            <a:r>
              <a:rPr lang="cs-CZ" sz="1600" dirty="0" smtClean="0"/>
              <a:t>, Zeman)</a:t>
            </a:r>
          </a:p>
          <a:p>
            <a:r>
              <a:rPr lang="cs-CZ" dirty="0"/>
              <a:t>Vzduchem</a:t>
            </a:r>
          </a:p>
          <a:p>
            <a:pPr lvl="1"/>
            <a:r>
              <a:rPr lang="cs-CZ" dirty="0"/>
              <a:t>Balón</a:t>
            </a:r>
          </a:p>
          <a:p>
            <a:pPr lvl="1"/>
            <a:r>
              <a:rPr lang="cs-CZ" dirty="0"/>
              <a:t>Letadlo</a:t>
            </a:r>
          </a:p>
          <a:p>
            <a:r>
              <a:rPr lang="cs-CZ" dirty="0"/>
              <a:t>Kosmos – hlubiny</a:t>
            </a:r>
          </a:p>
          <a:p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  <p:pic>
        <p:nvPicPr>
          <p:cNvPr id="10" name="Picture 7" descr="Y:\fil\sci-fi\obr\di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51435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Y:\fil\sci-fi\obr\rake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24744"/>
            <a:ext cx="3333750" cy="5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2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Vesmír nebo nitro Země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/>
          <a:lstStyle/>
          <a:p>
            <a:r>
              <a:rPr lang="cs-CZ" dirty="0" smtClean="0"/>
              <a:t>Fyzikální a prostorová omezení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Vzdálenosti a neznámé fyzikální podmínky</a:t>
            </a:r>
          </a:p>
          <a:p>
            <a:pPr lvl="1"/>
            <a:r>
              <a:rPr lang="cs-CZ" dirty="0" smtClean="0"/>
              <a:t>STR jako špatná zpráva</a:t>
            </a:r>
            <a:endParaRPr lang="cs-CZ" dirty="0"/>
          </a:p>
        </p:txBody>
      </p:sp>
      <p:pic>
        <p:nvPicPr>
          <p:cNvPr id="2050" name="Picture 2" descr="Y:\fil\sci-fi\obr\de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683" y="4077072"/>
            <a:ext cx="2943225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Y:\fil\sci-fi\obr\sach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124" y="1340768"/>
            <a:ext cx="3072341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1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Teleportace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Problém identity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mrt originálu, kontinuita kopie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iziko chyby v přenosu</a:t>
            </a:r>
          </a:p>
          <a:p>
            <a:pPr marL="457200" lvl="1" indent="0">
              <a:buNone/>
            </a:pPr>
            <a:endParaRPr lang="cs-CZ" dirty="0"/>
          </a:p>
          <a:p>
            <a:pPr lvl="1">
              <a:buFont typeface="Wingdings"/>
              <a:buChar char="Ø"/>
            </a:pPr>
            <a:r>
              <a:rPr lang="cs-CZ" dirty="0" smtClean="0"/>
              <a:t>Nutnost zachovat </a:t>
            </a:r>
            <a:r>
              <a:rPr lang="cs-CZ" b="1" dirty="0" smtClean="0"/>
              <a:t>jedinou individuální historii</a:t>
            </a:r>
          </a:p>
          <a:p>
            <a:pPr marL="914400" lvl="2" indent="0">
              <a:buNone/>
            </a:pPr>
            <a:r>
              <a:rPr lang="cs-CZ" dirty="0" smtClean="0"/>
              <a:t>(E. Mach: individuum jako komplex počitků=vzpomínek)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968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Cestování v čase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Časové paradoxy </a:t>
            </a:r>
          </a:p>
          <a:p>
            <a:pPr lvl="1"/>
            <a:r>
              <a:rPr lang="cs-CZ" dirty="0" smtClean="0"/>
              <a:t>zabití dědečka</a:t>
            </a:r>
          </a:p>
          <a:p>
            <a:pPr lvl="1"/>
            <a:r>
              <a:rPr lang="cs-CZ" dirty="0" smtClean="0"/>
              <a:t>paradox dvojčat 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aralelní vesmíry jako řešení</a:t>
            </a:r>
          </a:p>
          <a:p>
            <a:r>
              <a:rPr lang="cs-CZ" dirty="0" smtClean="0"/>
              <a:t>Realizace cesty záměnou souřadnic: Problém nevratnosti</a:t>
            </a:r>
          </a:p>
          <a:p>
            <a:pPr lvl="1"/>
            <a:r>
              <a:rPr lang="cs-CZ" dirty="0" smtClean="0"/>
              <a:t>Teoreticky</a:t>
            </a:r>
          </a:p>
          <a:p>
            <a:pPr lvl="1"/>
            <a:r>
              <a:rPr lang="cs-CZ" dirty="0" smtClean="0"/>
              <a:t>Fyzikálně</a:t>
            </a:r>
          </a:p>
          <a:p>
            <a:pPr lvl="1"/>
            <a:r>
              <a:rPr lang="cs-CZ" dirty="0" smtClean="0"/>
              <a:t>Technicky</a:t>
            </a:r>
          </a:p>
          <a:p>
            <a:pPr lvl="1"/>
            <a:r>
              <a:rPr lang="cs-CZ" dirty="0" smtClean="0"/>
              <a:t>Fakticky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227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N-rozměrný prostor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Vícerozměrnost </a:t>
            </a:r>
          </a:p>
          <a:p>
            <a:pPr lvl="1"/>
            <a:r>
              <a:rPr lang="cs-CZ" dirty="0" smtClean="0"/>
              <a:t>Matematická  </a:t>
            </a:r>
            <a:endParaRPr lang="cs-CZ" dirty="0" smtClean="0"/>
          </a:p>
          <a:p>
            <a:pPr lvl="1"/>
            <a:r>
              <a:rPr lang="cs-CZ" dirty="0" smtClean="0"/>
              <a:t>Fyzikální</a:t>
            </a:r>
          </a:p>
          <a:p>
            <a:pPr lvl="2"/>
            <a:r>
              <a:rPr lang="cs-CZ" dirty="0" smtClean="0"/>
              <a:t>Hyperprostory</a:t>
            </a:r>
          </a:p>
          <a:p>
            <a:pPr lvl="2"/>
            <a:r>
              <a:rPr lang="cs-CZ" dirty="0" smtClean="0"/>
              <a:t>Červí díry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	</a:t>
            </a:r>
            <a:endParaRPr lang="cs-CZ" dirty="0" smtClean="0"/>
          </a:p>
          <a:p>
            <a:pPr marL="57150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32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Cestování v prostoru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250704" cy="4525963"/>
          </a:xfrm>
        </p:spPr>
        <p:txBody>
          <a:bodyPr/>
          <a:lstStyle/>
          <a:p>
            <a:r>
              <a:rPr lang="cs-CZ" dirty="0" smtClean="0"/>
              <a:t>Hyperprostor</a:t>
            </a:r>
            <a:endParaRPr lang="cs-CZ" dirty="0"/>
          </a:p>
        </p:txBody>
      </p:sp>
      <p:pic>
        <p:nvPicPr>
          <p:cNvPr id="3074" name="Picture 2" descr="Y:\fil\sci-fi\obr\hyperprosto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556791"/>
            <a:ext cx="5092848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86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186</Words>
  <Application>Microsoft Office PowerPoint</Application>
  <PresentationFormat>Předvádění na obrazovce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Motiv systému Office</vt:lpstr>
      <vt:lpstr>Cestování</vt:lpstr>
      <vt:lpstr>Proč a jak v historii utopie</vt:lpstr>
      <vt:lpstr>Proč a jak v historii utopie</vt:lpstr>
      <vt:lpstr>Proč a jak v historii utopie</vt:lpstr>
      <vt:lpstr>Vesmír nebo nitro Země</vt:lpstr>
      <vt:lpstr>Teleportace</vt:lpstr>
      <vt:lpstr>Cestování v čase</vt:lpstr>
      <vt:lpstr>N-rozměrný prostor</vt:lpstr>
      <vt:lpstr>Cestování v prostoru</vt:lpstr>
      <vt:lpstr>Cestování v prostoru</vt:lpstr>
      <vt:lpstr>Zdroje energie pro cestování</vt:lpstr>
      <vt:lpstr>EPR paradox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Cestování</dc:title>
  <dc:creator>jokr</dc:creator>
  <cp:lastModifiedBy>Josef Krob</cp:lastModifiedBy>
  <cp:revision>34</cp:revision>
  <dcterms:created xsi:type="dcterms:W3CDTF">2012-04-11T19:45:12Z</dcterms:created>
  <dcterms:modified xsi:type="dcterms:W3CDTF">2014-04-03T14:48:27Z</dcterms:modified>
</cp:coreProperties>
</file>