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66" r:id="rId5"/>
    <p:sldId id="258" r:id="rId6"/>
    <p:sldId id="259" r:id="rId7"/>
    <p:sldId id="262" r:id="rId8"/>
    <p:sldId id="263" r:id="rId9"/>
    <p:sldId id="260" r:id="rId10"/>
    <p:sldId id="261" r:id="rId11"/>
    <p:sldId id="264" r:id="rId12"/>
    <p:sldId id="267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498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A38C8-7BF6-4EE9-A5F8-92C4899AE1E3}" type="datetimeFigureOut">
              <a:rPr lang="cs-CZ" smtClean="0"/>
              <a:t>3. 4. 2014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D3F24-0C9F-4753-86F2-90957A40B9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0106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A38C8-7BF6-4EE9-A5F8-92C4899AE1E3}" type="datetimeFigureOut">
              <a:rPr lang="cs-CZ" smtClean="0"/>
              <a:t>3. 4. 2014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D3F24-0C9F-4753-86F2-90957A40B9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3761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A38C8-7BF6-4EE9-A5F8-92C4899AE1E3}" type="datetimeFigureOut">
              <a:rPr lang="cs-CZ" smtClean="0"/>
              <a:t>3. 4. 2014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D3F24-0C9F-4753-86F2-90957A40B9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5268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A38C8-7BF6-4EE9-A5F8-92C4899AE1E3}" type="datetimeFigureOut">
              <a:rPr lang="cs-CZ" smtClean="0"/>
              <a:t>3. 4. 2014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D3F24-0C9F-4753-86F2-90957A40B9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97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A38C8-7BF6-4EE9-A5F8-92C4899AE1E3}" type="datetimeFigureOut">
              <a:rPr lang="cs-CZ" smtClean="0"/>
              <a:t>3. 4. 2014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D3F24-0C9F-4753-86F2-90957A40B9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0371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A38C8-7BF6-4EE9-A5F8-92C4899AE1E3}" type="datetimeFigureOut">
              <a:rPr lang="cs-CZ" smtClean="0"/>
              <a:t>3. 4. 2014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D3F24-0C9F-4753-86F2-90957A40B9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1526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A38C8-7BF6-4EE9-A5F8-92C4899AE1E3}" type="datetimeFigureOut">
              <a:rPr lang="cs-CZ" smtClean="0"/>
              <a:t>3. 4. 2014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D3F24-0C9F-4753-86F2-90957A40B9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1682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A38C8-7BF6-4EE9-A5F8-92C4899AE1E3}" type="datetimeFigureOut">
              <a:rPr lang="cs-CZ" smtClean="0"/>
              <a:t>3. 4. 2014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D3F24-0C9F-4753-86F2-90957A40B9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5596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A38C8-7BF6-4EE9-A5F8-92C4899AE1E3}" type="datetimeFigureOut">
              <a:rPr lang="cs-CZ" smtClean="0"/>
              <a:t>3. 4. 2014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D3F24-0C9F-4753-86F2-90957A40B9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2786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A38C8-7BF6-4EE9-A5F8-92C4899AE1E3}" type="datetimeFigureOut">
              <a:rPr lang="cs-CZ" smtClean="0"/>
              <a:t>3. 4. 2014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D3F24-0C9F-4753-86F2-90957A40B9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1984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A38C8-7BF6-4EE9-A5F8-92C4899AE1E3}" type="datetimeFigureOut">
              <a:rPr lang="cs-CZ" smtClean="0"/>
              <a:t>3. 4. 2014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D3F24-0C9F-4753-86F2-90957A40B9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6275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EA38C8-7BF6-4EE9-A5F8-92C4899AE1E3}" type="datetimeFigureOut">
              <a:rPr lang="cs-CZ" smtClean="0"/>
              <a:t>3. 4. 2014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0D3F24-0C9F-4753-86F2-90957A40B9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8579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youtu.be/H-GnwnEnLCA?t=2m8s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fyzika.jreichl.com/main.article/view/738-tunelovy-jev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Cestování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Prostor a čas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418984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Cestování v prostoru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4618856" cy="4525963"/>
          </a:xfrm>
        </p:spPr>
        <p:txBody>
          <a:bodyPr/>
          <a:lstStyle/>
          <a:p>
            <a:r>
              <a:rPr lang="cs-CZ" dirty="0" smtClean="0"/>
              <a:t>Červí </a:t>
            </a:r>
            <a:r>
              <a:rPr lang="cs-CZ" dirty="0" smtClean="0"/>
              <a:t>díry</a:t>
            </a:r>
          </a:p>
          <a:p>
            <a:pPr lvl="1"/>
            <a:r>
              <a:rPr lang="cs-CZ" dirty="0" smtClean="0"/>
              <a:t>Velikost &gt; slapové síly</a:t>
            </a:r>
          </a:p>
          <a:p>
            <a:pPr lvl="1"/>
            <a:r>
              <a:rPr lang="cs-CZ" dirty="0" smtClean="0"/>
              <a:t>jednosměrnost</a:t>
            </a:r>
            <a:endParaRPr lang="cs-CZ" dirty="0"/>
          </a:p>
        </p:txBody>
      </p:sp>
      <p:pic>
        <p:nvPicPr>
          <p:cNvPr id="4098" name="Picture 2" descr="Y:\fil\sci-fi\obr\cervidir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268760"/>
            <a:ext cx="3987800" cy="5372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9938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Zdroje energie pro cestování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Vakuové </a:t>
            </a:r>
            <a:r>
              <a:rPr lang="cs-CZ" dirty="0" smtClean="0"/>
              <a:t>fluktuace (</a:t>
            </a:r>
            <a:r>
              <a:rPr lang="cs-CZ" dirty="0" err="1" smtClean="0">
                <a:hlinkClick r:id="rId2"/>
              </a:rPr>
              <a:t>C</a:t>
            </a:r>
            <a:r>
              <a:rPr lang="cs-CZ" dirty="0" err="1" smtClean="0">
                <a:hlinkClick r:id="rId2"/>
              </a:rPr>
              <a:t>asimirův</a:t>
            </a:r>
            <a:r>
              <a:rPr lang="cs-CZ" dirty="0" smtClean="0">
                <a:hlinkClick r:id="rId2"/>
              </a:rPr>
              <a:t> efekt</a:t>
            </a:r>
            <a:r>
              <a:rPr lang="cs-CZ" dirty="0" smtClean="0"/>
              <a:t>)</a:t>
            </a:r>
            <a:endParaRPr lang="cs-CZ" dirty="0" smtClean="0"/>
          </a:p>
          <a:p>
            <a:r>
              <a:rPr lang="cs-CZ" dirty="0" smtClean="0"/>
              <a:t>Vztah </a:t>
            </a:r>
            <a:r>
              <a:rPr lang="cs-CZ" dirty="0" err="1" smtClean="0"/>
              <a:t>elmg</a:t>
            </a:r>
            <a:r>
              <a:rPr lang="cs-CZ" dirty="0" smtClean="0"/>
              <a:t> a gravitace</a:t>
            </a:r>
          </a:p>
          <a:p>
            <a:r>
              <a:rPr lang="cs-CZ" dirty="0" smtClean="0"/>
              <a:t>Machův princip</a:t>
            </a:r>
          </a:p>
          <a:p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A ještě jiné </a:t>
            </a:r>
            <a:r>
              <a:rPr lang="cs-CZ" dirty="0"/>
              <a:t>cestování na základě EPR </a:t>
            </a:r>
            <a:r>
              <a:rPr lang="cs-CZ" dirty="0" smtClean="0"/>
              <a:t>paradoxu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422398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EPR paradox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Vlnová funkce</a:t>
            </a:r>
          </a:p>
          <a:p>
            <a:r>
              <a:rPr lang="cs-CZ" dirty="0" smtClean="0"/>
              <a:t>Princip neurčitost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>
                <a:hlinkClick r:id="rId2"/>
              </a:rPr>
              <a:t>Kvantové tunelování </a:t>
            </a:r>
            <a:endParaRPr lang="cs-CZ" dirty="0"/>
          </a:p>
          <a:p>
            <a:r>
              <a:rPr lang="cs-CZ" dirty="0"/>
              <a:t>Kvantová teleportace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Přenos informace či energie.</a:t>
            </a:r>
          </a:p>
        </p:txBody>
      </p:sp>
      <p:cxnSp>
        <p:nvCxnSpPr>
          <p:cNvPr id="5" name="Přímá spojnice 4"/>
          <p:cNvCxnSpPr/>
          <p:nvPr/>
        </p:nvCxnSpPr>
        <p:spPr>
          <a:xfrm>
            <a:off x="611560" y="3068960"/>
            <a:ext cx="77048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0581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Proč a jak v historii utopie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009" y="1484784"/>
            <a:ext cx="2901309" cy="4525963"/>
          </a:xfrm>
        </p:spPr>
        <p:txBody>
          <a:bodyPr/>
          <a:lstStyle/>
          <a:p>
            <a:r>
              <a:rPr lang="cs-CZ" dirty="0" smtClean="0"/>
              <a:t>Lodí po moři </a:t>
            </a:r>
          </a:p>
          <a:p>
            <a:pPr lvl="1"/>
            <a:r>
              <a:rPr lang="cs-CZ" sz="1200" dirty="0" smtClean="0"/>
              <a:t>Bacon </a:t>
            </a:r>
          </a:p>
          <a:p>
            <a:pPr lvl="1"/>
            <a:r>
              <a:rPr lang="cs-CZ" sz="1200" dirty="0" err="1" smtClean="0"/>
              <a:t>Campanella</a:t>
            </a:r>
            <a:endParaRPr lang="cs-CZ" sz="1200" dirty="0" smtClean="0"/>
          </a:p>
          <a:p>
            <a:pPr lvl="1"/>
            <a:r>
              <a:rPr lang="cs-CZ" sz="1200" dirty="0" smtClean="0"/>
              <a:t>More </a:t>
            </a:r>
          </a:p>
          <a:p>
            <a:pPr lvl="1"/>
            <a:r>
              <a:rPr lang="cs-CZ" sz="1200" dirty="0" err="1" smtClean="0"/>
              <a:t>Swift</a:t>
            </a:r>
            <a:r>
              <a:rPr lang="cs-CZ" sz="1200" dirty="0" smtClean="0"/>
              <a:t> </a:t>
            </a:r>
          </a:p>
          <a:p>
            <a:pPr lvl="1"/>
            <a:r>
              <a:rPr lang="cs-CZ" sz="1200" dirty="0" smtClean="0"/>
              <a:t>Zeman)</a:t>
            </a:r>
          </a:p>
          <a:p>
            <a:endParaRPr lang="cs-CZ" dirty="0" smtClean="0"/>
          </a:p>
          <a:p>
            <a:pPr marL="457200" lvl="1" indent="0">
              <a:buNone/>
            </a:pPr>
            <a:endParaRPr lang="cs-CZ" dirty="0"/>
          </a:p>
        </p:txBody>
      </p:sp>
      <p:pic>
        <p:nvPicPr>
          <p:cNvPr id="1026" name="Picture 2" descr="Y:\fil\sci-fi\obr\plachetnic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1484784"/>
            <a:ext cx="5533971" cy="39775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Y:\fil\sci-fi\obr\gullive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6394" y="242253"/>
            <a:ext cx="4229100" cy="614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5" descr="I:\Texty\Sci-fi\cestadopraveku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1214005"/>
            <a:ext cx="4576780" cy="324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I:\Texty\Sci-fi\zarenadatlantikem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476672"/>
            <a:ext cx="5328592" cy="4116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I:\Texty\Sci-fi\Nimitz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6433" y="1484784"/>
            <a:ext cx="3474480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I:\Texty\Sci-fi\finalcountdown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836712"/>
            <a:ext cx="4762500" cy="476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5689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75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75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75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Proč a jak v historii utopie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2901309" cy="4525963"/>
          </a:xfrm>
        </p:spPr>
        <p:txBody>
          <a:bodyPr/>
          <a:lstStyle/>
          <a:p>
            <a:r>
              <a:rPr lang="cs-CZ" dirty="0" smtClean="0"/>
              <a:t>Lodí po moři </a:t>
            </a:r>
          </a:p>
          <a:p>
            <a:endParaRPr lang="cs-CZ" dirty="0"/>
          </a:p>
          <a:p>
            <a:r>
              <a:rPr lang="cs-CZ" dirty="0" smtClean="0"/>
              <a:t>Vzduchem</a:t>
            </a:r>
          </a:p>
          <a:p>
            <a:pPr lvl="1"/>
            <a:r>
              <a:rPr lang="cs-CZ" dirty="0" smtClean="0"/>
              <a:t>Balón</a:t>
            </a:r>
          </a:p>
          <a:p>
            <a:pPr lvl="1"/>
            <a:r>
              <a:rPr lang="cs-CZ" dirty="0" smtClean="0"/>
              <a:t>Letadlo</a:t>
            </a:r>
          </a:p>
          <a:p>
            <a:endParaRPr lang="cs-CZ" dirty="0" smtClean="0"/>
          </a:p>
          <a:p>
            <a:pPr marL="457200" lvl="1" indent="0">
              <a:buNone/>
            </a:pPr>
            <a:endParaRPr lang="cs-CZ" dirty="0"/>
          </a:p>
        </p:txBody>
      </p:sp>
      <p:pic>
        <p:nvPicPr>
          <p:cNvPr id="1028" name="Picture 4" descr="Y:\fil\sci-fi\obr\bal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260647"/>
            <a:ext cx="3810000" cy="6372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Y:\fil\sci-fi\obr\oldplan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3656" y="1484784"/>
            <a:ext cx="39624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4142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Proč a jak v historii utopie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2901309" cy="4525963"/>
          </a:xfrm>
        </p:spPr>
        <p:txBody>
          <a:bodyPr/>
          <a:lstStyle/>
          <a:p>
            <a:r>
              <a:rPr lang="cs-CZ" dirty="0" smtClean="0"/>
              <a:t>Lodí po moři </a:t>
            </a:r>
            <a:r>
              <a:rPr lang="cs-CZ" sz="1600" dirty="0" smtClean="0"/>
              <a:t>(Bacon, </a:t>
            </a:r>
            <a:r>
              <a:rPr lang="cs-CZ" sz="1600" dirty="0" err="1" smtClean="0"/>
              <a:t>Campanella</a:t>
            </a:r>
            <a:r>
              <a:rPr lang="cs-CZ" sz="1600" dirty="0" smtClean="0"/>
              <a:t>, More, </a:t>
            </a:r>
            <a:r>
              <a:rPr lang="cs-CZ" sz="1600" dirty="0" err="1" smtClean="0"/>
              <a:t>Swift</a:t>
            </a:r>
            <a:r>
              <a:rPr lang="cs-CZ" sz="1600" dirty="0" smtClean="0"/>
              <a:t>, Zeman)</a:t>
            </a:r>
          </a:p>
          <a:p>
            <a:r>
              <a:rPr lang="cs-CZ" dirty="0"/>
              <a:t>Vzduchem</a:t>
            </a:r>
          </a:p>
          <a:p>
            <a:pPr lvl="1"/>
            <a:r>
              <a:rPr lang="cs-CZ" dirty="0"/>
              <a:t>Balón</a:t>
            </a:r>
          </a:p>
          <a:p>
            <a:pPr lvl="1"/>
            <a:r>
              <a:rPr lang="cs-CZ" dirty="0"/>
              <a:t>Letadlo</a:t>
            </a:r>
          </a:p>
          <a:p>
            <a:r>
              <a:rPr lang="cs-CZ" dirty="0"/>
              <a:t>Kosmos – hlubiny</a:t>
            </a:r>
          </a:p>
          <a:p>
            <a:endParaRPr lang="cs-CZ" dirty="0" smtClean="0"/>
          </a:p>
          <a:p>
            <a:pPr marL="457200" lvl="1" indent="0">
              <a:buNone/>
            </a:pPr>
            <a:endParaRPr lang="cs-CZ" dirty="0"/>
          </a:p>
        </p:txBody>
      </p:sp>
      <p:pic>
        <p:nvPicPr>
          <p:cNvPr id="10" name="Picture 7" descr="Y:\fil\sci-fi\obr\dir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052736"/>
            <a:ext cx="5143500" cy="3390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6" descr="Y:\fil\sci-fi\obr\raket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1124744"/>
            <a:ext cx="3333750" cy="5010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227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Vesmír nebo nitro Země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5266928" cy="4525963"/>
          </a:xfrm>
        </p:spPr>
        <p:txBody>
          <a:bodyPr/>
          <a:lstStyle/>
          <a:p>
            <a:r>
              <a:rPr lang="cs-CZ" dirty="0" smtClean="0"/>
              <a:t>Fyzikální a prostorová omezení</a:t>
            </a:r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Vzdálenosti a neznámé fyzikální podmínky</a:t>
            </a:r>
          </a:p>
          <a:p>
            <a:pPr lvl="1"/>
            <a:r>
              <a:rPr lang="cs-CZ" dirty="0" smtClean="0"/>
              <a:t>STR jako špatná zpráva</a:t>
            </a:r>
            <a:endParaRPr lang="cs-CZ" dirty="0"/>
          </a:p>
        </p:txBody>
      </p:sp>
      <p:pic>
        <p:nvPicPr>
          <p:cNvPr id="2050" name="Picture 2" descr="Y:\fil\sci-fi\obr\del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3683" y="4077072"/>
            <a:ext cx="2943225" cy="2219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Y:\fil\sci-fi\obr\sacht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9124" y="1340768"/>
            <a:ext cx="3072341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0154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Teleportace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Problém identity</a:t>
            </a:r>
          </a:p>
          <a:p>
            <a:pPr lvl="1"/>
            <a:r>
              <a:rPr lang="cs-CZ" dirty="0"/>
              <a:t>s</a:t>
            </a:r>
            <a:r>
              <a:rPr lang="cs-CZ" dirty="0" smtClean="0"/>
              <a:t>mrt originálu, kontinuita kopie</a:t>
            </a:r>
          </a:p>
          <a:p>
            <a:pPr lvl="1"/>
            <a:r>
              <a:rPr lang="cs-CZ" dirty="0"/>
              <a:t>r</a:t>
            </a:r>
            <a:r>
              <a:rPr lang="cs-CZ" dirty="0" smtClean="0"/>
              <a:t>iziko chyby v přenosu</a:t>
            </a:r>
          </a:p>
          <a:p>
            <a:pPr marL="457200" lvl="1" indent="0">
              <a:buNone/>
            </a:pPr>
            <a:endParaRPr lang="cs-CZ" dirty="0"/>
          </a:p>
          <a:p>
            <a:pPr lvl="1">
              <a:buFont typeface="Wingdings"/>
              <a:buChar char="Ø"/>
            </a:pPr>
            <a:r>
              <a:rPr lang="cs-CZ" dirty="0" smtClean="0"/>
              <a:t>Nutnost zachovat </a:t>
            </a:r>
            <a:r>
              <a:rPr lang="cs-CZ" b="1" dirty="0" smtClean="0"/>
              <a:t>jedinou individuální historii</a:t>
            </a:r>
          </a:p>
          <a:p>
            <a:pPr marL="914400" lvl="2" indent="0">
              <a:buNone/>
            </a:pPr>
            <a:r>
              <a:rPr lang="cs-CZ" dirty="0" smtClean="0"/>
              <a:t>(E. Mach: individuum jako komplex počitků=vzpomínek)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9688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Cestování v čase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Časové paradoxy </a:t>
            </a:r>
          </a:p>
          <a:p>
            <a:pPr lvl="1"/>
            <a:r>
              <a:rPr lang="cs-CZ" dirty="0" smtClean="0"/>
              <a:t>zabití dědečka</a:t>
            </a:r>
          </a:p>
          <a:p>
            <a:pPr lvl="1"/>
            <a:r>
              <a:rPr lang="cs-CZ" dirty="0" smtClean="0"/>
              <a:t>paradox dvojčat </a:t>
            </a:r>
          </a:p>
          <a:p>
            <a:pPr lvl="1"/>
            <a:r>
              <a:rPr lang="cs-CZ" dirty="0"/>
              <a:t>p</a:t>
            </a:r>
            <a:r>
              <a:rPr lang="cs-CZ" dirty="0" smtClean="0"/>
              <a:t>aralelní vesmíry jako řešení</a:t>
            </a:r>
          </a:p>
          <a:p>
            <a:r>
              <a:rPr lang="cs-CZ" dirty="0" smtClean="0"/>
              <a:t>Realizace cesty záměnou souřadnic: Problém nevratnosti</a:t>
            </a:r>
          </a:p>
          <a:p>
            <a:pPr lvl="1"/>
            <a:r>
              <a:rPr lang="cs-CZ" dirty="0" smtClean="0"/>
              <a:t>Teoreticky</a:t>
            </a:r>
          </a:p>
          <a:p>
            <a:pPr lvl="1"/>
            <a:r>
              <a:rPr lang="cs-CZ" dirty="0" smtClean="0"/>
              <a:t>Fyzikálně</a:t>
            </a:r>
          </a:p>
          <a:p>
            <a:pPr lvl="1"/>
            <a:r>
              <a:rPr lang="cs-CZ" dirty="0" smtClean="0"/>
              <a:t>Technicky</a:t>
            </a:r>
          </a:p>
          <a:p>
            <a:pPr lvl="1"/>
            <a:r>
              <a:rPr lang="cs-CZ" dirty="0" smtClean="0"/>
              <a:t>Fakticky</a:t>
            </a:r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62277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N-rozměrný prostor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Vícerozměrnost </a:t>
            </a:r>
          </a:p>
          <a:p>
            <a:pPr lvl="1"/>
            <a:r>
              <a:rPr lang="cs-CZ" dirty="0" smtClean="0"/>
              <a:t>Matematická  </a:t>
            </a:r>
            <a:endParaRPr lang="cs-CZ" dirty="0" smtClean="0"/>
          </a:p>
          <a:p>
            <a:pPr lvl="1"/>
            <a:r>
              <a:rPr lang="cs-CZ" dirty="0" smtClean="0"/>
              <a:t>Fyzikální</a:t>
            </a:r>
          </a:p>
          <a:p>
            <a:pPr lvl="2"/>
            <a:r>
              <a:rPr lang="cs-CZ" dirty="0" smtClean="0"/>
              <a:t>Hyperprostory</a:t>
            </a:r>
          </a:p>
          <a:p>
            <a:pPr lvl="2"/>
            <a:r>
              <a:rPr lang="cs-CZ" dirty="0" smtClean="0"/>
              <a:t>Červí díry</a:t>
            </a:r>
            <a:endParaRPr lang="cs-CZ" dirty="0" smtClean="0"/>
          </a:p>
          <a:p>
            <a:pPr marL="457200" lvl="1" indent="0">
              <a:buNone/>
            </a:pPr>
            <a:r>
              <a:rPr lang="cs-CZ" dirty="0" smtClean="0"/>
              <a:t>	</a:t>
            </a:r>
            <a:endParaRPr lang="cs-CZ" dirty="0" smtClean="0"/>
          </a:p>
          <a:p>
            <a:pPr marL="57150" indent="0">
              <a:buNone/>
            </a:pPr>
            <a:endParaRPr lang="cs-CZ" dirty="0"/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5329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Cestování v prostoru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3250704" cy="4525963"/>
          </a:xfrm>
        </p:spPr>
        <p:txBody>
          <a:bodyPr/>
          <a:lstStyle/>
          <a:p>
            <a:r>
              <a:rPr lang="cs-CZ" dirty="0" smtClean="0"/>
              <a:t>Hyperprostor</a:t>
            </a:r>
            <a:endParaRPr lang="cs-CZ" dirty="0"/>
          </a:p>
        </p:txBody>
      </p:sp>
      <p:pic>
        <p:nvPicPr>
          <p:cNvPr id="3074" name="Picture 2" descr="Y:\fil\sci-fi\obr\hyperprostor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1556791"/>
            <a:ext cx="5092848" cy="4608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8862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333</TotalTime>
  <Words>186</Words>
  <Application>Microsoft Office PowerPoint</Application>
  <PresentationFormat>Předvádění na obrazovce (4:3)</PresentationFormat>
  <Paragraphs>71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</vt:lpstr>
      <vt:lpstr>Wingdings</vt:lpstr>
      <vt:lpstr>Motiv systému Office</vt:lpstr>
      <vt:lpstr>Cestování</vt:lpstr>
      <vt:lpstr>Proč a jak v historii utopie</vt:lpstr>
      <vt:lpstr>Proč a jak v historii utopie</vt:lpstr>
      <vt:lpstr>Proč a jak v historii utopie</vt:lpstr>
      <vt:lpstr>Vesmír nebo nitro Země</vt:lpstr>
      <vt:lpstr>Teleportace</vt:lpstr>
      <vt:lpstr>Cestování v čase</vt:lpstr>
      <vt:lpstr>N-rozměrný prostor</vt:lpstr>
      <vt:lpstr>Cestování v prostoru</vt:lpstr>
      <vt:lpstr>Cestování v prostoru</vt:lpstr>
      <vt:lpstr>Zdroje energie pro cestování</vt:lpstr>
      <vt:lpstr>EPR paradox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Cestování</dc:title>
  <dc:creator>jokr</dc:creator>
  <cp:lastModifiedBy>Josef Krob</cp:lastModifiedBy>
  <cp:revision>34</cp:revision>
  <dcterms:created xsi:type="dcterms:W3CDTF">2012-04-11T19:45:12Z</dcterms:created>
  <dcterms:modified xsi:type="dcterms:W3CDTF">2014-04-03T14:48:27Z</dcterms:modified>
</cp:coreProperties>
</file>