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03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580E65-92C8-4C6A-BC15-0D8738E8B32D}" type="datetimeFigureOut">
              <a:rPr lang="en-GB" smtClean="0"/>
              <a:pPr/>
              <a:t>15/02/2015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1556792"/>
            <a:ext cx="88569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PREZENTAČNÍ DOVEDNOSTI</a:t>
            </a:r>
          </a:p>
          <a:p>
            <a:pPr algn="ctr"/>
            <a:r>
              <a:rPr lang="cs-CZ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JARO 2015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015716" y="4581128"/>
            <a:ext cx="5112568" cy="1077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+mj-lt"/>
              </a:rPr>
              <a:t>Michaela Mňuková</a:t>
            </a:r>
          </a:p>
          <a:p>
            <a:pPr algn="ctr"/>
            <a:r>
              <a:rPr lang="cs-CZ" sz="3200" b="1" dirty="0" smtClean="0">
                <a:latin typeface="+mj-lt"/>
              </a:rPr>
              <a:t>mnukova@kariera.muni.cz</a:t>
            </a:r>
            <a:endParaRPr lang="cs-CZ" sz="3200" b="1" dirty="0">
              <a:latin typeface="+mj-lt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Požadavky k ukončení předmětu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2132856"/>
            <a:ext cx="7772400" cy="39604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Zpracování a odprezentování jednoho z témat teoretického minima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Krátká prezentace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Dlouhá prezentace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Docházka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Teoretické minimum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988840"/>
            <a:ext cx="7772400" cy="29173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Prezentace vylosovaného tématu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Základní materiály v interaktivní osnově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Další informace vítány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Délka 5-7 minut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Podklady musí být v odevzdávárně před hodinou, kdy jsou prezentovány</a:t>
            </a:r>
            <a:endParaRPr lang="en-GB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Teoretické minimum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591816"/>
            <a:ext cx="7772400" cy="4933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Prezentace o prezentování I.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26. 2.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Výběr tématu prezentace, úvod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Možnosti realizace prezentace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Jak má vypadat prezentace v PP a možnosti PP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Správné uvádění informačních zdrojů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Prezentace o prezentování II.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5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 3.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Fyzický vzhled a body language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Řečový projev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Jak udržet pozornost posluchačů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Tréma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Krátká prezentace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916832"/>
            <a:ext cx="7859216" cy="28803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Volné téma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Bez PP prezentace (může být flip chart, tabule,…)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Délka 10 minut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Předem určené datum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Formuláře na zpětnou vazbu (najdete je v IO      na konci Úvodních informací)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Dlouhá prezentace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8064896" cy="46805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Odborné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(tzn. psychologické) téma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Povinná PP prezentace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(může být i Prezi)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Délka 20 minut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Odevzdání podkladů do odevzdávárny do 8. 4.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Datum si nevybíráte – na hodině je prezentující vylosován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Formuláře na zpětnou vazbu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Docházka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787208" cy="43204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Tři povolené absence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(75% docházka)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Absence na hodině, kdy máte prezentovat, musí být omluvena alespoň dva dny dopředu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Začátek hodiny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12:30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Tři pozdní příchody budou brány jako jedna absence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778098"/>
          </a:xfrm>
        </p:spPr>
        <p:txBody>
          <a:bodyPr/>
          <a:lstStyle/>
          <a:p>
            <a:pPr algn="ctr"/>
            <a:r>
              <a:rPr lang="cs-CZ" dirty="0" smtClean="0"/>
              <a:t>Plán hodin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699792" y="1052736"/>
            <a:ext cx="3744416" cy="566124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26. 2.	Teoretické minimum I.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>
                <a:latin typeface="Arial" pitchFamily="34" charset="0"/>
                <a:cs typeface="Arial" pitchFamily="34" charset="0"/>
              </a:rPr>
              <a:t>5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. 3.	Teoretické minimum II.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12. 3.	Ples (děkanské volno)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19. 3.	Krátké prezentace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26. 3.	Krátké prezentace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>
                <a:latin typeface="Arial" pitchFamily="34" charset="0"/>
                <a:cs typeface="Arial" pitchFamily="34" charset="0"/>
              </a:rPr>
              <a:t>2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. 4.	Improvizace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>
                <a:latin typeface="Arial" pitchFamily="34" charset="0"/>
                <a:cs typeface="Arial" pitchFamily="34" charset="0"/>
              </a:rPr>
              <a:t>9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. 4.	Dlouhé prezentace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16. 4.	Dlouhé prezentace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23. 4.	Dlouhá prezentace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30. 4.	Dlouhá prezentace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7. 5.	Tabu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14. 5.	Náhradní hodina/Volno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>a těším se na vaše výkony!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441115"/>
      </p:ext>
    </p:extLst>
  </p:cSld>
  <p:clrMapOvr>
    <a:masterClrMapping/>
  </p:clrMapOvr>
  <p:transition>
    <p:pull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228</Words>
  <Application>Microsoft Office PowerPoint</Application>
  <PresentationFormat>Předvádění na obrazovce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Franklin Gothic Book</vt:lpstr>
      <vt:lpstr>Perpetua</vt:lpstr>
      <vt:lpstr>Wingdings 2</vt:lpstr>
      <vt:lpstr>Jmění</vt:lpstr>
      <vt:lpstr>Prezentace aplikace PowerPoint</vt:lpstr>
      <vt:lpstr>Požadavky k ukončení předmětu</vt:lpstr>
      <vt:lpstr>Teoretické minimum</vt:lpstr>
      <vt:lpstr>Teoretické minimum</vt:lpstr>
      <vt:lpstr>Krátká prezentace</vt:lpstr>
      <vt:lpstr>Dlouhá prezentace</vt:lpstr>
      <vt:lpstr>Docházka</vt:lpstr>
      <vt:lpstr>Plán hodin</vt:lpstr>
      <vt:lpstr>Děkuji za pozornost a těším se na vaše výkony!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Miška</dc:creator>
  <cp:lastModifiedBy>Michaela Mňuková</cp:lastModifiedBy>
  <cp:revision>37</cp:revision>
  <dcterms:created xsi:type="dcterms:W3CDTF">2013-09-17T19:30:38Z</dcterms:created>
  <dcterms:modified xsi:type="dcterms:W3CDTF">2015-02-15T12:36:12Z</dcterms:modified>
</cp:coreProperties>
</file>