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1" r:id="rId4"/>
    <p:sldId id="263" r:id="rId5"/>
    <p:sldId id="265" r:id="rId6"/>
    <p:sldId id="266" r:id="rId7"/>
    <p:sldId id="268" r:id="rId8"/>
    <p:sldId id="269" r:id="rId9"/>
    <p:sldId id="270" r:id="rId10"/>
    <p:sldId id="27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3" autoAdjust="0"/>
    <p:restoredTop sz="9466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pull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1556792"/>
            <a:ext cx="88569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PREZENTAČNÍ DOVEDNOSTI II </a:t>
            </a:r>
            <a:r>
              <a:rPr lang="cs-CZ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JARO</a:t>
            </a:r>
            <a:r>
              <a:rPr lang="cs-CZ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2015</a:t>
            </a:r>
            <a:endParaRPr lang="en-GB" sz="4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222739" y="3861048"/>
            <a:ext cx="4698522" cy="1077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+mj-lt"/>
                <a:cs typeface="Arial" pitchFamily="34" charset="0"/>
              </a:rPr>
              <a:t>MICHAELA MŇUKOVÁ</a:t>
            </a:r>
          </a:p>
          <a:p>
            <a:pPr algn="ctr"/>
            <a:r>
              <a:rPr lang="cs-CZ" sz="3200" dirty="0" smtClean="0">
                <a:latin typeface="+mj-lt"/>
                <a:cs typeface="Arial" pitchFamily="34" charset="0"/>
              </a:rPr>
              <a:t>mnukova@kariera.muni.cz</a:t>
            </a:r>
            <a:endParaRPr lang="en-GB" sz="3200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/>
              <a:t>a těším se na vaše výkony!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685361"/>
      </p:ext>
    </p:extLst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pPr algn="ctr"/>
            <a:r>
              <a:rPr lang="cs-CZ" dirty="0" smtClean="0"/>
              <a:t>Požadavky k ukončení předmětu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916832"/>
            <a:ext cx="7772400" cy="388843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Splnění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všech prezentací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Docházka</a:t>
            </a:r>
          </a:p>
          <a:p>
            <a:pPr lvl="1">
              <a:lnSpc>
                <a:spcPct val="150000"/>
              </a:lnSpc>
              <a:buFont typeface="Courier New" pitchFamily="49" charset="0"/>
              <a:buChar char="o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Tři možné absence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Font typeface="Courier New" pitchFamily="49" charset="0"/>
              <a:buChar char="o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Na konci semestru bude hodina věnovaná náhradním prezentacím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cs-CZ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pPr algn="ctr"/>
            <a:r>
              <a:rPr lang="cs-CZ" dirty="0" smtClean="0"/>
              <a:t>Témata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68952" cy="48965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Odprezentování individuálně zvoleného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psychologického výzkumu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(2 h)</a:t>
            </a:r>
          </a:p>
          <a:p>
            <a:pPr>
              <a:spcBef>
                <a:spcPts val="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Prezentace smyšleného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produktu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(1 h)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Sebeprezentace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(2 h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Vytvoření a předvedení vlastního 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TV sketche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(1 h)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Obhajoba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 vlastní práce např. práce k SZ (2 h)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en-GB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pPr algn="ctr"/>
            <a:r>
              <a:rPr lang="cs-CZ" dirty="0" smtClean="0"/>
              <a:t>Psychologický výzkum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352928" cy="4572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Zvolte libovolný psychologický výzkumu, který vás zaujal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Připravte si povídání o základních teoretických východiscích, metodologii a výsledcích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Dodržte časový limit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10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minut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Můžete mít jakoukoli technickou podporu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Exkluzivní produkt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352928" cy="4572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Vymyslete nový exkluzivní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produkt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„Prodejte“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tento produkt Vašim spolužákům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Zachovejte serióznost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Dodržte časový limit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5-7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minut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Bez technické podpory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Sebeprezentace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352928" cy="4572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Přijďte oblečení jako na pracovní pohovor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Připravte si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pětiminutovou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prezentaci, která bude obsahovat: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1) Pozdrav, Vaše jméno, příjmení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2) Vaše studium/zaměstnání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3) Váš největší životní úspěch (za co na sebe jste nejvíce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pyšní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4) Vaše silné stránky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5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Vlastnost, která Vám nejvíce vadí na ostatních lidech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6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Vaše směřování do budoucna (čeho chcete v životě dosáhnout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1800"/>
              </a:spcBef>
              <a:buFont typeface="Courier New" pitchFamily="49" charset="0"/>
              <a:buChar char="o"/>
            </a:pPr>
            <a:endParaRPr lang="en-GB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 Sketch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352928" cy="4572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Připravte si vystoupení splňující kritéria TV sketche či stand-upu (v Interaktivní osnově)</a:t>
            </a:r>
          </a:p>
          <a:p>
            <a:pPr>
              <a:spcBef>
                <a:spcPts val="1800"/>
              </a:spcBef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Dodržte časový limit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5-7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minut</a:t>
            </a:r>
          </a:p>
          <a:p>
            <a:pPr>
              <a:spcBef>
                <a:spcPts val="1800"/>
              </a:spcBef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Nepoužívejte technickou podporu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Obhajoba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352928" cy="4572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Připravte si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desetiminutovou prezentaci vlastní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práce</a:t>
            </a:r>
          </a:p>
          <a:p>
            <a:pPr lvl="1">
              <a:spcBef>
                <a:spcPts val="1800"/>
              </a:spcBef>
              <a:buFont typeface="Courier New" pitchFamily="49" charset="0"/>
              <a:buChar char="o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Práce do Metodologie psychologie II</a:t>
            </a:r>
          </a:p>
          <a:p>
            <a:pPr lvl="1">
              <a:spcBef>
                <a:spcPts val="1800"/>
              </a:spcBef>
              <a:buFont typeface="Courier New" pitchFamily="49" charset="0"/>
              <a:buChar char="o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Práce k SZ</a:t>
            </a:r>
          </a:p>
          <a:p>
            <a:pPr lvl="1">
              <a:spcBef>
                <a:spcPts val="1800"/>
              </a:spcBef>
              <a:buFont typeface="Courier New" pitchFamily="49" charset="0"/>
              <a:buChar char="o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Práce k SZZ</a:t>
            </a:r>
          </a:p>
          <a:p>
            <a:pPr lvl="1">
              <a:spcBef>
                <a:spcPts val="1800"/>
              </a:spcBef>
              <a:buFont typeface="Courier New" pitchFamily="49" charset="0"/>
              <a:buChar char="o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Další práce (nečeká-li Vás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žádná obhajoba)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778098"/>
          </a:xfrm>
        </p:spPr>
        <p:txBody>
          <a:bodyPr/>
          <a:lstStyle/>
          <a:p>
            <a:pPr algn="ctr"/>
            <a:r>
              <a:rPr lang="cs-CZ" dirty="0" smtClean="0"/>
              <a:t>Plán hodin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699792" y="1052736"/>
            <a:ext cx="3744416" cy="566124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26. 2.	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Výzkum</a:t>
            </a:r>
            <a:endParaRPr lang="cs-CZ" sz="17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>
                <a:latin typeface="Arial" pitchFamily="34" charset="0"/>
                <a:cs typeface="Arial" pitchFamily="34" charset="0"/>
              </a:rPr>
              <a:t>5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. 3.	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Výzkum</a:t>
            </a:r>
            <a:endParaRPr lang="cs-CZ" sz="17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12. 3.	Ples (děkanské volno)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19. 3.	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Produkt</a:t>
            </a:r>
            <a:endParaRPr lang="cs-CZ" sz="17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26. 3.	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Sebeprezentace</a:t>
            </a:r>
            <a:endParaRPr lang="cs-CZ" sz="17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>
                <a:latin typeface="Arial" pitchFamily="34" charset="0"/>
                <a:cs typeface="Arial" pitchFamily="34" charset="0"/>
              </a:rPr>
              <a:t>2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. 4.	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Sebeprezentace</a:t>
            </a:r>
            <a:endParaRPr lang="cs-CZ" sz="17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>
                <a:latin typeface="Arial" pitchFamily="34" charset="0"/>
                <a:cs typeface="Arial" pitchFamily="34" charset="0"/>
              </a:rPr>
              <a:t>9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. 4.	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Improvizace</a:t>
            </a:r>
            <a:endParaRPr lang="cs-CZ" sz="17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16. 4.	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TV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sketch</a:t>
            </a:r>
            <a:endParaRPr lang="cs-CZ" sz="17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23. 4.	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Obhajoba vlastní práce</a:t>
            </a:r>
            <a:endParaRPr lang="cs-CZ" sz="17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30. 4.	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Obhajoba vlastní práce</a:t>
            </a:r>
            <a:endParaRPr lang="cs-CZ" sz="17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7. 5.	Tabu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14. 5.	Náhradní hodina/Volno</a:t>
            </a:r>
          </a:p>
        </p:txBody>
      </p:sp>
    </p:spTree>
    <p:extLst>
      <p:ext uri="{BB962C8B-B14F-4D97-AF65-F5344CB8AC3E}">
        <p14:creationId xmlns:p14="http://schemas.microsoft.com/office/powerpoint/2010/main" val="2170813107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</TotalTime>
  <Words>225</Words>
  <Application>Microsoft Office PowerPoint</Application>
  <PresentationFormat>Předvádění na obrazovce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Courier New</vt:lpstr>
      <vt:lpstr>Franklin Gothic Book</vt:lpstr>
      <vt:lpstr>Perpetua</vt:lpstr>
      <vt:lpstr>Wingdings 2</vt:lpstr>
      <vt:lpstr>Jmění</vt:lpstr>
      <vt:lpstr>Prezentace aplikace PowerPoint</vt:lpstr>
      <vt:lpstr>Požadavky k ukončení předmětu</vt:lpstr>
      <vt:lpstr>Témata</vt:lpstr>
      <vt:lpstr>Psychologický výzkum</vt:lpstr>
      <vt:lpstr>Exkluzivní produkt</vt:lpstr>
      <vt:lpstr>Sebeprezentace</vt:lpstr>
      <vt:lpstr>TV Sketch</vt:lpstr>
      <vt:lpstr>Obhajoba</vt:lpstr>
      <vt:lpstr>Plán hodin</vt:lpstr>
      <vt:lpstr>Děkuji za pozornost a těším se na vaše výkony!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Miška</dc:creator>
  <cp:lastModifiedBy>Michaela Mňuková</cp:lastModifiedBy>
  <cp:revision>43</cp:revision>
  <dcterms:created xsi:type="dcterms:W3CDTF">2013-09-17T19:30:38Z</dcterms:created>
  <dcterms:modified xsi:type="dcterms:W3CDTF">2015-02-15T12:36:00Z</dcterms:modified>
</cp:coreProperties>
</file>