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F0091D0-6AFD-488A-98B8-03AA5F945BFD}">
          <p14:sldIdLst>
            <p14:sldId id="256"/>
            <p14:sldId id="257"/>
            <p14:sldId id="258"/>
            <p14:sldId id="259"/>
            <p14:sldId id="260"/>
          </p14:sldIdLst>
        </p14:section>
        <p14:section name="Oddíl bez názvu" id="{A02AD0DE-2542-48B6-B73C-952BCE4105F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Dětský úsměv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Mš</a:t>
            </a:r>
            <a:r>
              <a:rPr lang="cs-CZ" dirty="0" smtClean="0"/>
              <a:t> speciální, </a:t>
            </a:r>
            <a:r>
              <a:rPr lang="cs-CZ" dirty="0" err="1" smtClean="0"/>
              <a:t>zš</a:t>
            </a:r>
            <a:r>
              <a:rPr lang="cs-CZ" dirty="0" smtClean="0"/>
              <a:t> speciální a praktická škola speciální, </a:t>
            </a:r>
            <a:r>
              <a:rPr lang="cs-CZ" dirty="0" err="1" smtClean="0"/>
              <a:t>brno</a:t>
            </a:r>
            <a:r>
              <a:rPr lang="cs-CZ" dirty="0" smtClean="0"/>
              <a:t>, </a:t>
            </a:r>
            <a:r>
              <a:rPr lang="cs-CZ" dirty="0" err="1" smtClean="0"/>
              <a:t>ibsenova</a:t>
            </a:r>
            <a:r>
              <a:rPr lang="cs-CZ" dirty="0" smtClean="0"/>
              <a:t> 1</a:t>
            </a:r>
            <a:endParaRPr lang="cs-CZ" dirty="0"/>
          </a:p>
        </p:txBody>
      </p:sp>
      <p:pic>
        <p:nvPicPr>
          <p:cNvPr id="1026" name="Picture 2" descr="http://www.ibsenka.cz/_images/22120-dsc-0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752293" cy="31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Asistentská činnost</a:t>
            </a:r>
          </a:p>
          <a:p>
            <a:pPr>
              <a:buFontTx/>
              <a:buChar char="-"/>
            </a:pPr>
            <a:r>
              <a:rPr lang="cs-CZ" sz="1800" u="sng" dirty="0" smtClean="0"/>
              <a:t>Aktivní </a:t>
            </a:r>
            <a:r>
              <a:rPr lang="cs-CZ" sz="1800" dirty="0" smtClean="0"/>
              <a:t>zapojení při výuce</a:t>
            </a:r>
          </a:p>
          <a:p>
            <a:pPr>
              <a:buFontTx/>
              <a:buChar char="-"/>
            </a:pPr>
            <a:r>
              <a:rPr lang="cs-CZ" sz="1800" dirty="0" smtClean="0"/>
              <a:t>Individuální přístup k žákům</a:t>
            </a:r>
          </a:p>
          <a:p>
            <a:pPr>
              <a:buFontTx/>
              <a:buChar char="-"/>
            </a:pPr>
            <a:r>
              <a:rPr lang="cs-CZ" sz="1800" dirty="0" smtClean="0"/>
              <a:t>Účast na terapiích</a:t>
            </a:r>
          </a:p>
          <a:p>
            <a:pPr>
              <a:buFontTx/>
              <a:buChar char="-"/>
            </a:pPr>
            <a:r>
              <a:rPr lang="cs-CZ" sz="1800" dirty="0" smtClean="0"/>
              <a:t>Konzultace s vyučujícími a psycholožkou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7" descr="141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6846"/>
            <a:ext cx="5400600" cy="30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a 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Souvislá pětidenní praxe (8-14hod)</a:t>
            </a:r>
          </a:p>
          <a:p>
            <a:pPr>
              <a:buFontTx/>
              <a:buChar char="-"/>
            </a:pPr>
            <a:r>
              <a:rPr lang="cs-CZ" sz="1800" dirty="0" smtClean="0"/>
              <a:t>Účast na úvodní schůzce</a:t>
            </a:r>
          </a:p>
          <a:p>
            <a:pPr>
              <a:buFontTx/>
              <a:buChar char="-"/>
            </a:pPr>
            <a:r>
              <a:rPr lang="cs-CZ" sz="1800" dirty="0" smtClean="0"/>
              <a:t>Závěrečná písemná sebereflexe</a:t>
            </a:r>
          </a:p>
          <a:p>
            <a:pPr>
              <a:buFontTx/>
              <a:buChar char="-"/>
            </a:pPr>
            <a:r>
              <a:rPr lang="cs-CZ" sz="1800" dirty="0" smtClean="0"/>
              <a:t>Anketa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 smtClean="0"/>
              <a:t>Aktivní přístup!</a:t>
            </a:r>
          </a:p>
          <a:p>
            <a:pPr>
              <a:buFontTx/>
              <a:buChar char="-"/>
            </a:pPr>
            <a:r>
              <a:rPr lang="cs-CZ" sz="1800" dirty="0" smtClean="0"/>
              <a:t>Chuť učit se nové věci, zájem o postižené děti a lidi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8" name="Picture 6" descr="http://www.ibsenka.cz/_images/21674-dsc-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762570" cy="26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764704"/>
            <a:ext cx="7520940" cy="3579849"/>
          </a:xfrm>
        </p:spPr>
        <p:txBody>
          <a:bodyPr/>
          <a:lstStyle/>
          <a:p>
            <a:endParaRPr lang="cs-CZ" dirty="0" smtClean="0"/>
          </a:p>
          <a:p>
            <a:pPr>
              <a:buFontTx/>
              <a:buChar char="-"/>
            </a:pPr>
            <a:r>
              <a:rPr lang="cs-CZ" sz="1800" dirty="0" smtClean="0"/>
              <a:t>Možnost vyzkoušet si práci s mentálně postiženými dětmi</a:t>
            </a:r>
          </a:p>
          <a:p>
            <a:pPr>
              <a:buFontTx/>
              <a:buChar char="-"/>
            </a:pPr>
            <a:r>
              <a:rPr lang="cs-CZ" sz="1800" dirty="0" smtClean="0"/>
              <a:t>Setkání s psycholožkou</a:t>
            </a:r>
          </a:p>
          <a:p>
            <a:pPr>
              <a:buFontTx/>
              <a:buChar char="-"/>
            </a:pPr>
            <a:r>
              <a:rPr lang="cs-CZ" sz="1800" dirty="0" smtClean="0"/>
              <a:t>Účast na terapiích</a:t>
            </a:r>
          </a:p>
          <a:p>
            <a:pPr>
              <a:buFontTx/>
              <a:buChar char="-"/>
            </a:pPr>
            <a:r>
              <a:rPr lang="cs-CZ" sz="1800" dirty="0" smtClean="0"/>
              <a:t>Zkušenosti a postřehy pedagogických pracovníků</a:t>
            </a:r>
          </a:p>
          <a:p>
            <a:pPr>
              <a:buFontTx/>
              <a:buChar char="-"/>
            </a:pPr>
            <a:r>
              <a:rPr lang="cs-CZ" sz="1800" dirty="0" smtClean="0"/>
              <a:t>Osobní přínos</a:t>
            </a:r>
          </a:p>
          <a:p>
            <a:pPr>
              <a:buFontTx/>
              <a:buChar char="-"/>
            </a:pPr>
            <a:r>
              <a:rPr lang="cs-CZ" sz="1800" dirty="0" smtClean="0"/>
              <a:t>Skvěle strávený týden </a:t>
            </a:r>
            <a:r>
              <a:rPr lang="cs-CZ" sz="1800" dirty="0" smtClean="0">
                <a:sym typeface="Wingdings" pitchFamily="2" charset="2"/>
              </a:rPr>
              <a:t>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http://www.ibsenka.cz/_images/22068-dsc-0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63" y="2996952"/>
            <a:ext cx="497394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Koordinátor: Lucie </a:t>
            </a:r>
            <a:r>
              <a:rPr lang="cs-CZ" dirty="0" err="1" smtClean="0"/>
              <a:t>Stroupková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Kontakt: 728 369 103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               </a:t>
            </a:r>
            <a:r>
              <a:rPr lang="cs-CZ" dirty="0"/>
              <a:t>stroupkova.lucie@seznam.cz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http://caspos.cz</a:t>
            </a:r>
          </a:p>
          <a:p>
            <a:pPr>
              <a:buFontTx/>
              <a:buChar char="-"/>
            </a:pPr>
            <a:r>
              <a:rPr lang="cs-CZ" dirty="0"/>
              <a:t>h</a:t>
            </a:r>
            <a:r>
              <a:rPr lang="cs-CZ" dirty="0" smtClean="0"/>
              <a:t>htp://ibsenka.cz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http://www.ibsenka.cz/_images/19812-img-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60" y="2888492"/>
            <a:ext cx="4824536" cy="3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</TotalTime>
  <Words>118</Words>
  <Application>Microsoft Office PowerPoint</Application>
  <PresentationFormat>Předvádění na obrazovce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Úhly</vt:lpstr>
      <vt:lpstr>Dětský úsměv</vt:lpstr>
      <vt:lpstr>Náplň praxe</vt:lpstr>
      <vt:lpstr>Požadavky a průběh</vt:lpstr>
      <vt:lpstr>Přínos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Dětský úsměv</dc:title>
  <dc:creator>Lucka</dc:creator>
  <cp:lastModifiedBy>Lucka</cp:lastModifiedBy>
  <cp:revision>4</cp:revision>
  <dcterms:created xsi:type="dcterms:W3CDTF">2015-02-24T10:22:36Z</dcterms:created>
  <dcterms:modified xsi:type="dcterms:W3CDTF">2015-02-24T11:02:33Z</dcterms:modified>
</cp:coreProperties>
</file>