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0" r:id="rId3"/>
    <p:sldId id="257" r:id="rId4"/>
    <p:sldId id="258" r:id="rId5"/>
    <p:sldId id="259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2" y="-3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485D462-36FC-4441-A81F-B31A26797DA1}" type="datetimeFigureOut">
              <a:rPr lang="cs-CZ" smtClean="0"/>
              <a:t>24.2.2015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8A39FD0-AB86-4494-A276-275F3C80B30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85D462-36FC-4441-A81F-B31A26797DA1}" type="datetimeFigureOut">
              <a:rPr lang="cs-CZ" smtClean="0"/>
              <a:t>24.2.2015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A39FD0-AB86-4494-A276-275F3C80B30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85D462-36FC-4441-A81F-B31A26797DA1}" type="datetimeFigureOut">
              <a:rPr lang="cs-CZ" smtClean="0"/>
              <a:t>24.2.2015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A39FD0-AB86-4494-A276-275F3C80B30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85D462-36FC-4441-A81F-B31A26797DA1}" type="datetimeFigureOut">
              <a:rPr lang="cs-CZ" smtClean="0"/>
              <a:t>24.2.2015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A39FD0-AB86-4494-A276-275F3C80B304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85D462-36FC-4441-A81F-B31A26797DA1}" type="datetimeFigureOut">
              <a:rPr lang="cs-CZ" smtClean="0"/>
              <a:t>24.2.2015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A39FD0-AB86-4494-A276-275F3C80B304}" type="slidenum">
              <a:rPr lang="cs-CZ" smtClean="0"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85D462-36FC-4441-A81F-B31A26797DA1}" type="datetimeFigureOut">
              <a:rPr lang="cs-CZ" smtClean="0"/>
              <a:t>24.2.2015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A39FD0-AB86-4494-A276-275F3C80B304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85D462-36FC-4441-A81F-B31A26797DA1}" type="datetimeFigureOut">
              <a:rPr lang="cs-CZ" smtClean="0"/>
              <a:t>24.2.2015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A39FD0-AB86-4494-A276-275F3C80B304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85D462-36FC-4441-A81F-B31A26797DA1}" type="datetimeFigureOut">
              <a:rPr lang="cs-CZ" smtClean="0"/>
              <a:t>24.2.2015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A39FD0-AB86-4494-A276-275F3C80B304}" type="slidenum">
              <a:rPr lang="cs-CZ" smtClean="0"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85D462-36FC-4441-A81F-B31A26797DA1}" type="datetimeFigureOut">
              <a:rPr lang="cs-CZ" smtClean="0"/>
              <a:t>24.2.2015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A39FD0-AB86-4494-A276-275F3C80B30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485D462-36FC-4441-A81F-B31A26797DA1}" type="datetimeFigureOut">
              <a:rPr lang="cs-CZ" smtClean="0"/>
              <a:t>24.2.2015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A39FD0-AB86-4494-A276-275F3C80B304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485D462-36FC-4441-A81F-B31A26797DA1}" type="datetimeFigureOut">
              <a:rPr lang="cs-CZ" smtClean="0"/>
              <a:t>24.2.2015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8A39FD0-AB86-4494-A276-275F3C80B304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485D462-36FC-4441-A81F-B31A26797DA1}" type="datetimeFigureOut">
              <a:rPr lang="cs-CZ" smtClean="0"/>
              <a:t>24.2.2015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8A39FD0-AB86-4494-A276-275F3C80B304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pulkrtova.tereza@gmail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Exkurze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Tereza </a:t>
            </a:r>
            <a:r>
              <a:rPr lang="cs-CZ" dirty="0" err="1"/>
              <a:t>Pulkrtová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/>
              <a:t>je t</a:t>
            </a:r>
            <a:r>
              <a:rPr lang="cs-CZ" dirty="0"/>
              <a:t>ř</a:t>
            </a:r>
            <a:r>
              <a:rPr lang="fr-FR" dirty="0"/>
              <a:t>eba zorganizovat, propagovat a osobn</a:t>
            </a:r>
            <a:r>
              <a:rPr lang="cs-CZ" dirty="0"/>
              <a:t>ě </a:t>
            </a:r>
            <a:r>
              <a:rPr lang="fr-FR" dirty="0"/>
              <a:t>se zúčastnit nejm</a:t>
            </a:r>
            <a:r>
              <a:rPr lang="cs-CZ" dirty="0"/>
              <a:t>é</a:t>
            </a:r>
            <a:r>
              <a:rPr lang="fr-FR" dirty="0"/>
              <a:t>n</a:t>
            </a:r>
            <a:r>
              <a:rPr lang="cs-CZ" dirty="0"/>
              <a:t>ě</a:t>
            </a:r>
            <a:r>
              <a:rPr lang="fr-FR" dirty="0"/>
              <a:t> dvou exkurz</a:t>
            </a:r>
            <a:r>
              <a:rPr lang="cs-CZ" dirty="0"/>
              <a:t>í</a:t>
            </a:r>
            <a:r>
              <a:rPr lang="fr-FR" dirty="0"/>
              <a:t>? 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projekt obnáší?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Zařízení </a:t>
            </a:r>
            <a:r>
              <a:rPr lang="cs-CZ" dirty="0"/>
              <a:t>2 exkurzí pro alespoň 20 lidí </a:t>
            </a:r>
            <a:endParaRPr lang="cs-CZ" dirty="0" smtClean="0"/>
          </a:p>
          <a:p>
            <a:r>
              <a:rPr lang="cs-CZ" dirty="0" smtClean="0"/>
              <a:t>Trvání </a:t>
            </a:r>
            <a:r>
              <a:rPr lang="cs-CZ" dirty="0"/>
              <a:t>exkurze </a:t>
            </a:r>
            <a:r>
              <a:rPr lang="cs-CZ" dirty="0" err="1"/>
              <a:t>minimálne</a:t>
            </a:r>
            <a:r>
              <a:rPr lang="cs-CZ" dirty="0"/>
              <a:t> 1,5 hodiny. </a:t>
            </a:r>
            <a:endParaRPr lang="cs-CZ" dirty="0" smtClean="0"/>
          </a:p>
          <a:p>
            <a:r>
              <a:rPr lang="cs-CZ" dirty="0" smtClean="0"/>
              <a:t>Realizace </a:t>
            </a:r>
            <a:r>
              <a:rPr lang="cs-CZ" dirty="0"/>
              <a:t>exkurze během semestru (</a:t>
            </a:r>
            <a:r>
              <a:rPr lang="cs-CZ" b="1" dirty="0"/>
              <a:t>ne během zkouškového období</a:t>
            </a:r>
            <a:r>
              <a:rPr lang="cs-CZ" dirty="0"/>
              <a:t>) </a:t>
            </a:r>
            <a:endParaRPr lang="cs-CZ" dirty="0" smtClean="0"/>
          </a:p>
          <a:p>
            <a:r>
              <a:rPr lang="cs-CZ" dirty="0" smtClean="0"/>
              <a:t>Účast </a:t>
            </a:r>
            <a:r>
              <a:rPr lang="cs-CZ" dirty="0"/>
              <a:t>na setkáních s koordinátorem ohledně projektu “Exkurze” </a:t>
            </a:r>
            <a:endParaRPr lang="cs-CZ" dirty="0" smtClean="0"/>
          </a:p>
          <a:p>
            <a:r>
              <a:rPr lang="cs-CZ" dirty="0" smtClean="0"/>
              <a:t>Aktivní </a:t>
            </a:r>
            <a:r>
              <a:rPr lang="cs-CZ" dirty="0"/>
              <a:t>komunikace (e-mail) s vedoucím projektu ohledně </a:t>
            </a:r>
            <a:r>
              <a:rPr lang="cs-CZ" dirty="0" smtClean="0"/>
              <a:t>vaší</a:t>
            </a:r>
          </a:p>
          <a:p>
            <a:r>
              <a:rPr lang="cs-CZ" dirty="0" smtClean="0"/>
              <a:t>Závěrečná reflexe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získaní zápočtu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Exkurze je skvělým způsobem, jak do převážně teoretického studia zahrnout více znalostí z praxe </a:t>
            </a:r>
          </a:p>
          <a:p>
            <a:r>
              <a:rPr lang="cs-CZ" dirty="0"/>
              <a:t>N</a:t>
            </a:r>
            <a:r>
              <a:rPr lang="cs-CZ" dirty="0" smtClean="0"/>
              <a:t>a rozdíl od dalších projektů nezabere tolik času </a:t>
            </a:r>
          </a:p>
          <a:p>
            <a:r>
              <a:rPr lang="cs-CZ" dirty="0"/>
              <a:t>Č</a:t>
            </a:r>
            <a:r>
              <a:rPr lang="cs-CZ" dirty="0" smtClean="0"/>
              <a:t>asto není pro studenty možné nahlédnout, jak psychologická zařízení fungují - třeba i z méně tradiční oblasti psychologie - a tohle je skvělá cesta</a:t>
            </a:r>
          </a:p>
          <a:p>
            <a:r>
              <a:rPr lang="cs-CZ" dirty="0" smtClean="0"/>
              <a:t>Získání kontaktů</a:t>
            </a:r>
          </a:p>
          <a:p>
            <a:r>
              <a:rPr lang="cs-CZ" dirty="0"/>
              <a:t>M</a:t>
            </a:r>
            <a:r>
              <a:rPr lang="cs-CZ" dirty="0" smtClean="0"/>
              <a:t>ůžete si to dát do životopisu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tento projekt?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base"/>
            <a:r>
              <a:rPr lang="cs-CZ" dirty="0"/>
              <a:t>Psychologický ústav AVČR</a:t>
            </a:r>
          </a:p>
          <a:p>
            <a:pPr fontAlgn="base"/>
            <a:r>
              <a:rPr lang="cs-CZ" dirty="0"/>
              <a:t>Sdružení ANABELL - pomoc klientům s poruchami příjmu potravy</a:t>
            </a:r>
          </a:p>
          <a:p>
            <a:pPr fontAlgn="base"/>
            <a:r>
              <a:rPr lang="cs-CZ" dirty="0"/>
              <a:t>KLOKÁNEK - zařízení ústavní péče na pomoc ohroženým dětem</a:t>
            </a:r>
          </a:p>
          <a:p>
            <a:pPr fontAlgn="base"/>
            <a:r>
              <a:rPr lang="cs-CZ" dirty="0"/>
              <a:t>A-klub, Křenová 62a, 602 00 Brno</a:t>
            </a:r>
          </a:p>
          <a:p>
            <a:pPr fontAlgn="base"/>
            <a:r>
              <a:rPr lang="cs-CZ" dirty="0"/>
              <a:t>IQ Roma servis</a:t>
            </a:r>
          </a:p>
          <a:p>
            <a:pPr fontAlgn="base"/>
            <a:r>
              <a:rPr lang="cs-CZ" dirty="0"/>
              <a:t>Centrum sociálních služeb Josefa </a:t>
            </a:r>
            <a:r>
              <a:rPr lang="cs-CZ" dirty="0" err="1"/>
              <a:t>Korbala</a:t>
            </a:r>
            <a:r>
              <a:rPr lang="cs-CZ" dirty="0"/>
              <a:t>, lidově “</a:t>
            </a:r>
            <a:r>
              <a:rPr lang="cs-CZ" dirty="0" err="1"/>
              <a:t>Azilový</a:t>
            </a:r>
            <a:r>
              <a:rPr lang="cs-CZ" dirty="0"/>
              <a:t> dům Armády spásy”</a:t>
            </a:r>
          </a:p>
          <a:p>
            <a:pPr fontAlgn="base"/>
            <a:r>
              <a:rPr lang="cs-CZ" dirty="0"/>
              <a:t>Chráněné bydlení sv. Michaela pro lidi s mentálním postižením a autismem</a:t>
            </a:r>
          </a:p>
          <a:p>
            <a:pPr fontAlgn="base"/>
            <a:r>
              <a:rPr lang="cs-CZ" dirty="0"/>
              <a:t>Persefona</a:t>
            </a:r>
          </a:p>
          <a:p>
            <a:pPr fontAlgn="base"/>
            <a:r>
              <a:rPr lang="cs-CZ" dirty="0"/>
              <a:t>Žlutý </a:t>
            </a:r>
            <a:r>
              <a:rPr lang="cs-CZ" dirty="0" smtClean="0"/>
              <a:t>kopec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Kde exkurze v minulosti probíhaly? (možnost inspirace)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u="sng" dirty="0" smtClean="0">
                <a:hlinkClick r:id="rId2"/>
              </a:rPr>
              <a:t>Tereza </a:t>
            </a:r>
            <a:r>
              <a:rPr lang="cs-CZ" u="sng" dirty="0" err="1" smtClean="0">
                <a:hlinkClick r:id="rId2"/>
              </a:rPr>
              <a:t>Pulkrtová</a:t>
            </a:r>
            <a:endParaRPr lang="cs-CZ" u="sng" dirty="0" smtClean="0">
              <a:hlinkClick r:id="rId2"/>
            </a:endParaRPr>
          </a:p>
          <a:p>
            <a:pPr>
              <a:buNone/>
            </a:pPr>
            <a:r>
              <a:rPr lang="cs-CZ" u="sng" dirty="0" err="1" smtClean="0">
                <a:hlinkClick r:id="rId2"/>
              </a:rPr>
              <a:t>pulkrtova.tereza</a:t>
            </a:r>
            <a:r>
              <a:rPr lang="cs-CZ" u="sng" dirty="0" smtClean="0">
                <a:hlinkClick r:id="rId2"/>
              </a:rPr>
              <a:t>@</a:t>
            </a:r>
            <a:r>
              <a:rPr lang="cs-CZ" u="sng" dirty="0" err="1" smtClean="0">
                <a:hlinkClick r:id="rId2"/>
              </a:rPr>
              <a:t>gmail.com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776 </a:t>
            </a:r>
            <a:r>
              <a:rPr lang="cs-CZ" dirty="0"/>
              <a:t>210 </a:t>
            </a:r>
            <a:r>
              <a:rPr lang="cs-CZ" dirty="0" smtClean="0"/>
              <a:t>160</a:t>
            </a:r>
            <a:r>
              <a:rPr lang="cs-CZ" b="0" dirty="0" smtClean="0"/>
              <a:t/>
            </a:r>
            <a:br>
              <a:rPr lang="cs-CZ" b="0" dirty="0" smtClean="0"/>
            </a:b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Kontakty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Talent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</TotalTime>
  <Words>212</Words>
  <Application>Microsoft Office PowerPoint</Application>
  <PresentationFormat>Předvádění na obrazovce (4:3)</PresentationFormat>
  <Paragraphs>31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Shluk</vt:lpstr>
      <vt:lpstr>Exkurze</vt:lpstr>
      <vt:lpstr>Co projekt obnáší?</vt:lpstr>
      <vt:lpstr>Podmínky získaní zápočtu</vt:lpstr>
      <vt:lpstr>Proč tento projekt?</vt:lpstr>
      <vt:lpstr>Kde exkurze v minulosti probíhaly? (možnost inspirace)</vt:lpstr>
      <vt:lpstr>Kontakty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Exkurze</dc:title>
  <dc:creator>Radek</dc:creator>
  <cp:lastModifiedBy>Radek</cp:lastModifiedBy>
  <cp:revision>2</cp:revision>
  <dcterms:created xsi:type="dcterms:W3CDTF">2015-02-24T20:38:10Z</dcterms:created>
  <dcterms:modified xsi:type="dcterms:W3CDTF">2015-02-24T20:56:48Z</dcterms:modified>
</cp:coreProperties>
</file>