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60"/>
  </p:normalViewPr>
  <p:slideViewPr>
    <p:cSldViewPr>
      <p:cViewPr varScale="1">
        <p:scale>
          <a:sx n="110" d="100"/>
          <a:sy n="110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30A64E5-0452-4D41-8D5D-98DC4F2F0668}" type="datetimeFigureOut">
              <a:rPr lang="cs-CZ" smtClean="0"/>
              <a:t>1.4.2015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E1A886E-B923-499C-9EDB-EC42B3B2245A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64E5-0452-4D41-8D5D-98DC4F2F0668}" type="datetimeFigureOut">
              <a:rPr lang="cs-CZ" smtClean="0"/>
              <a:t>1.4.2015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886E-B923-499C-9EDB-EC42B3B2245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64E5-0452-4D41-8D5D-98DC4F2F0668}" type="datetimeFigureOut">
              <a:rPr lang="cs-CZ" smtClean="0"/>
              <a:t>1.4.2015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886E-B923-499C-9EDB-EC42B3B2245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64E5-0452-4D41-8D5D-98DC4F2F0668}" type="datetimeFigureOut">
              <a:rPr lang="cs-CZ" smtClean="0"/>
              <a:t>1.4.2015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886E-B923-499C-9EDB-EC42B3B2245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64E5-0452-4D41-8D5D-98DC4F2F0668}" type="datetimeFigureOut">
              <a:rPr lang="cs-CZ" smtClean="0"/>
              <a:t>1.4.2015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886E-B923-499C-9EDB-EC42B3B2245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64E5-0452-4D41-8D5D-98DC4F2F0668}" type="datetimeFigureOut">
              <a:rPr lang="cs-CZ" smtClean="0"/>
              <a:t>1.4.2015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886E-B923-499C-9EDB-EC42B3B2245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64E5-0452-4D41-8D5D-98DC4F2F0668}" type="datetimeFigureOut">
              <a:rPr lang="cs-CZ" smtClean="0"/>
              <a:t>1.4.2015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886E-B923-499C-9EDB-EC42B3B2245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64E5-0452-4D41-8D5D-98DC4F2F0668}" type="datetimeFigureOut">
              <a:rPr lang="cs-CZ" smtClean="0"/>
              <a:t>1.4.2015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886E-B923-499C-9EDB-EC42B3B2245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64E5-0452-4D41-8D5D-98DC4F2F0668}" type="datetimeFigureOut">
              <a:rPr lang="cs-CZ" smtClean="0"/>
              <a:t>1.4.2015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886E-B923-499C-9EDB-EC42B3B2245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64E5-0452-4D41-8D5D-98DC4F2F0668}" type="datetimeFigureOut">
              <a:rPr lang="cs-CZ" smtClean="0"/>
              <a:t>1.4.2015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886E-B923-499C-9EDB-EC42B3B2245A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64E5-0452-4D41-8D5D-98DC4F2F0668}" type="datetimeFigureOut">
              <a:rPr lang="cs-CZ" smtClean="0"/>
              <a:t>1.4.2015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886E-B923-499C-9EDB-EC42B3B2245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30A64E5-0452-4D41-8D5D-98DC4F2F0668}" type="datetimeFigureOut">
              <a:rPr lang="cs-CZ" smtClean="0"/>
              <a:t>1.4.2015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E1A886E-B923-499C-9EDB-EC42B3B2245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Key</a:t>
            </a:r>
            <a:r>
              <a:rPr lang="cs-CZ" dirty="0" smtClean="0"/>
              <a:t> </a:t>
            </a:r>
            <a:r>
              <a:rPr lang="cs-CZ" dirty="0" err="1" smtClean="0"/>
              <a:t>studies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Developmental</a:t>
            </a:r>
            <a:r>
              <a:rPr lang="cs-CZ" dirty="0" smtClean="0"/>
              <a:t> psychology </a:t>
            </a:r>
          </a:p>
          <a:p>
            <a:r>
              <a:rPr lang="cs-CZ" dirty="0" err="1" smtClean="0"/>
              <a:t>PhDr.Kateřina</a:t>
            </a:r>
            <a:r>
              <a:rPr lang="cs-CZ" dirty="0" smtClean="0"/>
              <a:t> Bartošová, Ph.D.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08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bobo</a:t>
            </a:r>
            <a:r>
              <a:rPr lang="cs-CZ" dirty="0" smtClean="0"/>
              <a:t> </a:t>
            </a:r>
            <a:r>
              <a:rPr lang="cs-CZ" dirty="0" err="1" smtClean="0"/>
              <a:t>doll</a:t>
            </a:r>
            <a:r>
              <a:rPr lang="cs-CZ" dirty="0" smtClean="0"/>
              <a:t> </a:t>
            </a:r>
            <a:r>
              <a:rPr lang="cs-CZ" dirty="0"/>
              <a:t>experiment </a:t>
            </a:r>
            <a:br>
              <a:rPr lang="cs-CZ" dirty="0"/>
            </a:br>
            <a:r>
              <a:rPr lang="cs-CZ" sz="1600" dirty="0"/>
              <a:t>https://www.youtube.com/watch?v=eqNaLerMNOE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5776" y="2198507"/>
            <a:ext cx="3132460" cy="42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1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endParaRPr lang="cs-CZ" sz="3600" dirty="0" smtClean="0"/>
          </a:p>
          <a:p>
            <a:pPr marL="68580" indent="0" algn="ctr">
              <a:buNone/>
            </a:pPr>
            <a:r>
              <a:rPr lang="cs-CZ" sz="3600" dirty="0" err="1" smtClean="0"/>
              <a:t>Thank</a:t>
            </a:r>
            <a:r>
              <a:rPr lang="cs-CZ" sz="3600" dirty="0" smtClean="0"/>
              <a:t> </a:t>
            </a:r>
            <a:r>
              <a:rPr lang="cs-CZ" sz="3600" dirty="0" err="1" smtClean="0"/>
              <a:t>you</a:t>
            </a:r>
            <a:r>
              <a:rPr lang="cs-CZ" sz="3600" dirty="0" smtClean="0"/>
              <a:t> </a:t>
            </a:r>
            <a:r>
              <a:rPr lang="cs-CZ" sz="3600" dirty="0" err="1" smtClean="0"/>
              <a:t>for</a:t>
            </a:r>
            <a:r>
              <a:rPr lang="cs-CZ" sz="3600" dirty="0" smtClean="0"/>
              <a:t> </a:t>
            </a:r>
            <a:r>
              <a:rPr lang="cs-CZ" sz="3600" dirty="0" err="1" smtClean="0"/>
              <a:t>your</a:t>
            </a:r>
            <a:r>
              <a:rPr lang="cs-CZ" sz="3600" dirty="0" smtClean="0"/>
              <a:t> </a:t>
            </a:r>
            <a:r>
              <a:rPr lang="cs-CZ" sz="3600" dirty="0" err="1" smtClean="0"/>
              <a:t>attention</a:t>
            </a:r>
            <a:r>
              <a:rPr lang="cs-CZ" sz="3600" dirty="0" smtClean="0"/>
              <a:t>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756643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Developmental</a:t>
            </a:r>
            <a:r>
              <a:rPr lang="cs-CZ" dirty="0" smtClean="0"/>
              <a:t> psychology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2852937"/>
            <a:ext cx="8212869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always</a:t>
            </a:r>
            <a:r>
              <a:rPr lang="cs-CZ" dirty="0" smtClean="0"/>
              <a:t> </a:t>
            </a:r>
            <a:r>
              <a:rPr lang="cs-CZ" dirty="0" err="1" smtClean="0"/>
              <a:t>starts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Freud…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5856" y="2420888"/>
            <a:ext cx="2493285" cy="35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4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Stages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2420888"/>
            <a:ext cx="6355213" cy="35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Jean </a:t>
            </a:r>
            <a:r>
              <a:rPr lang="cs-CZ" dirty="0" err="1" smtClean="0"/>
              <a:t>Piaget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sz="2700" dirty="0" err="1" smtClean="0"/>
              <a:t>cognitive</a:t>
            </a:r>
            <a:r>
              <a:rPr lang="cs-CZ" sz="2700" dirty="0" smtClean="0"/>
              <a:t> </a:t>
            </a:r>
            <a:r>
              <a:rPr lang="cs-CZ" sz="2700" dirty="0" err="1" smtClean="0"/>
              <a:t>development</a:t>
            </a:r>
            <a:endParaRPr lang="cs-CZ" sz="27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3848" y="2636912"/>
            <a:ext cx="2482589" cy="353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76527"/>
            <a:ext cx="7632848" cy="449866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endParaRPr lang="cs-CZ" dirty="0" smtClean="0"/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endParaRPr lang="cs-CZ" dirty="0" smtClean="0"/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endParaRPr lang="cs-CZ" dirty="0" smtClean="0"/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endParaRPr lang="cs-CZ" dirty="0" smtClean="0"/>
          </a:p>
          <a:p>
            <a:pPr marL="68580" indent="0">
              <a:buNone/>
            </a:pPr>
            <a:r>
              <a:rPr lang="cs-CZ" dirty="0" smtClean="0"/>
              <a:t>https</a:t>
            </a:r>
            <a:r>
              <a:rPr lang="cs-CZ" dirty="0"/>
              <a:t>://www.youtube.com/watch?v=TRF27F2bn-A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985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Vygotsky’s</a:t>
            </a:r>
            <a:r>
              <a:rPr lang="cs-CZ" dirty="0"/>
              <a:t> </a:t>
            </a:r>
            <a:r>
              <a:rPr lang="cs-CZ" dirty="0" err="1"/>
              <a:t>Sociocultural</a:t>
            </a:r>
            <a:r>
              <a:rPr lang="cs-CZ" dirty="0"/>
              <a:t> </a:t>
            </a:r>
            <a:r>
              <a:rPr lang="cs-CZ" dirty="0" err="1"/>
              <a:t>Theory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9872" y="2060848"/>
            <a:ext cx="2844428" cy="405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412776"/>
            <a:ext cx="7566998" cy="429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Albert Bandura –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lerning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9832" y="2564904"/>
            <a:ext cx="2664296" cy="319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3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311</TotalTime>
  <Words>40</Words>
  <Application>Microsoft Office PowerPoint</Application>
  <PresentationFormat>Předvádění na obrazovce (4:3)</PresentationFormat>
  <Paragraphs>20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Century Gothic</vt:lpstr>
      <vt:lpstr>Wingdings 2</vt:lpstr>
      <vt:lpstr>Austin</vt:lpstr>
      <vt:lpstr>Key studies </vt:lpstr>
      <vt:lpstr>Developmental psychology</vt:lpstr>
      <vt:lpstr>It always starts with Freud…</vt:lpstr>
      <vt:lpstr>Stages </vt:lpstr>
      <vt:lpstr>Jean Piaget  cognitive development</vt:lpstr>
      <vt:lpstr>Prezentace aplikace PowerPoint</vt:lpstr>
      <vt:lpstr>Vygotsky’s Sociocultural Theory</vt:lpstr>
      <vt:lpstr>Prezentace aplikace PowerPoint</vt:lpstr>
      <vt:lpstr>Albert Bandura – social lerning </vt:lpstr>
      <vt:lpstr>The bobo doll experiment  https://www.youtube.com/watch?v=eqNaLerMNOE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Aktuální situace</dc:title>
  <dc:creator>uzivatel</dc:creator>
  <cp:lastModifiedBy>Kateřina Bartošová</cp:lastModifiedBy>
  <cp:revision>25</cp:revision>
  <dcterms:created xsi:type="dcterms:W3CDTF">2015-03-04T06:04:37Z</dcterms:created>
  <dcterms:modified xsi:type="dcterms:W3CDTF">2015-04-01T15:14:47Z</dcterms:modified>
</cp:coreProperties>
</file>