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rizova\Downloads\&#1043;&#1080;&#1084;&#1085;%20&#1056;&#1086;&#1089;&#1089;&#1080;&#1080;%20-%20&#1056;&#1086;&#1089;&#1089;&#1080;&#1081;&#1089;&#1082;&#1086;&#1081;%20&#1060;&#1077;&#1076;&#1077;&#1088;&#1072;&#1094;&#1080;&#1080;%20(&#1093;&#1086;&#1088;,%20&#1090;&#1080;&#1090;&#1088;&#1099;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formatsiya.ru/templates/Default/images/ro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97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2"/>
          <p:cNvSpPr txBox="1">
            <a:spLocks noChangeArrowheads="1"/>
          </p:cNvSpPr>
          <p:nvPr/>
        </p:nvSpPr>
        <p:spPr bwMode="auto">
          <a:xfrm>
            <a:off x="914400" y="3810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cs-CZ" sz="2800" b="1">
                <a:latin typeface="Times New Roman" pitchFamily="18" charset="0"/>
                <a:cs typeface="Times New Roman" pitchFamily="18" charset="0"/>
              </a:rPr>
              <a:t>Федеративное деление РФ</a:t>
            </a:r>
            <a:endParaRPr lang="cs-CZ" altLang="cs-CZ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5" descr="Субъекты Российской Федерации 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5500"/>
            <a:ext cx="84582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eonature.ru/rusgeo/00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043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2209800" y="381000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cs-CZ" sz="2800" b="1">
                <a:latin typeface="Times New Roman" pitchFamily="18" charset="0"/>
                <a:cs typeface="Times New Roman" pitchFamily="18" charset="0"/>
              </a:rPr>
              <a:t>Государственные символы РФ</a:t>
            </a:r>
          </a:p>
        </p:txBody>
      </p:sp>
      <p:pic>
        <p:nvPicPr>
          <p:cNvPr id="4107" name="Picture 11" descr="http://upload.wikimedia.org/wikipedia/commons/thumb/f/f3/Flag_of_Russia.svg/900px-Flag_of_Russ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5725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ttp://upload.wikimedia.org/wikipedia/commons/thumb/f/f2/Coat_of_Arms_of_the_Russian_Federation.svg/479px-Coat_of_Arms_of_the_Russian_Feder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562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3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имн России - Российской Федерации (хор, титры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46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Předvádění na obrazovce (4:3)</PresentationFormat>
  <Paragraphs>2</Paragraphs>
  <Slides>6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Křížová</dc:creator>
  <cp:lastModifiedBy>Křížová</cp:lastModifiedBy>
  <cp:revision>1</cp:revision>
  <dcterms:created xsi:type="dcterms:W3CDTF">2015-02-27T06:19:45Z</dcterms:created>
  <dcterms:modified xsi:type="dcterms:W3CDTF">2015-02-27T06:21:15Z</dcterms:modified>
</cp:coreProperties>
</file>