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182B-D061-469E-AC15-922C3404A107}" type="datetimeFigureOut">
              <a:rPr lang="cs-CZ" smtClean="0"/>
              <a:t>13.3.2015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D4C80-E81D-4A89-B4A3-4E0068D7AC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2188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182B-D061-469E-AC15-922C3404A107}" type="datetimeFigureOut">
              <a:rPr lang="cs-CZ" smtClean="0"/>
              <a:t>13.3.2015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D4C80-E81D-4A89-B4A3-4E0068D7AC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2592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182B-D061-469E-AC15-922C3404A107}" type="datetimeFigureOut">
              <a:rPr lang="cs-CZ" smtClean="0"/>
              <a:t>13.3.2015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D4C80-E81D-4A89-B4A3-4E0068D7AC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2569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182B-D061-469E-AC15-922C3404A107}" type="datetimeFigureOut">
              <a:rPr lang="cs-CZ" smtClean="0"/>
              <a:t>13.3.2015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D4C80-E81D-4A89-B4A3-4E0068D7AC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236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182B-D061-469E-AC15-922C3404A107}" type="datetimeFigureOut">
              <a:rPr lang="cs-CZ" smtClean="0"/>
              <a:t>13.3.2015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D4C80-E81D-4A89-B4A3-4E0068D7AC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1655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182B-D061-469E-AC15-922C3404A107}" type="datetimeFigureOut">
              <a:rPr lang="cs-CZ" smtClean="0"/>
              <a:t>13.3.2015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D4C80-E81D-4A89-B4A3-4E0068D7AC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0483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182B-D061-469E-AC15-922C3404A107}" type="datetimeFigureOut">
              <a:rPr lang="cs-CZ" smtClean="0"/>
              <a:t>13.3.2015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D4C80-E81D-4A89-B4A3-4E0068D7AC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4654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182B-D061-469E-AC15-922C3404A107}" type="datetimeFigureOut">
              <a:rPr lang="cs-CZ" smtClean="0"/>
              <a:t>13.3.2015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D4C80-E81D-4A89-B4A3-4E0068D7AC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6473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182B-D061-469E-AC15-922C3404A107}" type="datetimeFigureOut">
              <a:rPr lang="cs-CZ" smtClean="0"/>
              <a:t>13.3.2015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D4C80-E81D-4A89-B4A3-4E0068D7AC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843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182B-D061-469E-AC15-922C3404A107}" type="datetimeFigureOut">
              <a:rPr lang="cs-CZ" smtClean="0"/>
              <a:t>13.3.2015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D4C80-E81D-4A89-B4A3-4E0068D7AC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7824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182B-D061-469E-AC15-922C3404A107}" type="datetimeFigureOut">
              <a:rPr lang="cs-CZ" smtClean="0"/>
              <a:t>13.3.2015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D4C80-E81D-4A89-B4A3-4E0068D7AC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1140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0182B-D061-469E-AC15-922C3404A107}" type="datetimeFigureOut">
              <a:rPr lang="cs-CZ" smtClean="0"/>
              <a:t>13.3.2015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D4C80-E81D-4A89-B4A3-4E0068D7AC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2100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023582" y="559558"/>
            <a:ext cx="10563367" cy="59093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/>
              <a:t>Праздники в России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/>
              <a:t>Праздник языческого происхождения – </a:t>
            </a:r>
            <a:r>
              <a:rPr lang="ru-RU" sz="2800" b="1" dirty="0" smtClean="0"/>
              <a:t>Масленица</a:t>
            </a:r>
          </a:p>
          <a:p>
            <a:pPr algn="just">
              <a:lnSpc>
                <a:spcPct val="150000"/>
              </a:lnSpc>
            </a:pPr>
            <a:r>
              <a:rPr lang="ru-RU" sz="2800" b="1" dirty="0" smtClean="0"/>
              <a:t>		Понедельник </a:t>
            </a:r>
            <a:r>
              <a:rPr lang="ru-RU" sz="2800" dirty="0" smtClean="0"/>
              <a:t>– встреча,</a:t>
            </a:r>
          </a:p>
          <a:p>
            <a:pPr algn="just">
              <a:lnSpc>
                <a:spcPct val="150000"/>
              </a:lnSpc>
            </a:pPr>
            <a:r>
              <a:rPr lang="ru-RU" sz="2800" b="1" dirty="0" smtClean="0"/>
              <a:t>		Вторник </a:t>
            </a:r>
            <a:r>
              <a:rPr lang="ru-RU" sz="2800" dirty="0" smtClean="0"/>
              <a:t>– заигрыши,</a:t>
            </a:r>
          </a:p>
          <a:p>
            <a:pPr algn="just">
              <a:lnSpc>
                <a:spcPct val="150000"/>
              </a:lnSpc>
            </a:pPr>
            <a:r>
              <a:rPr lang="ru-RU" sz="2800" b="1" dirty="0" smtClean="0"/>
              <a:t>		Среда – </a:t>
            </a:r>
            <a:r>
              <a:rPr lang="ru-RU" sz="2800" dirty="0" smtClean="0"/>
              <a:t>лакомка,</a:t>
            </a:r>
          </a:p>
          <a:p>
            <a:pPr algn="just">
              <a:lnSpc>
                <a:spcPct val="150000"/>
              </a:lnSpc>
            </a:pPr>
            <a:r>
              <a:rPr lang="ru-RU" sz="2800" b="1" dirty="0" smtClean="0"/>
              <a:t>		Четверг – </a:t>
            </a:r>
            <a:r>
              <a:rPr lang="ru-RU" sz="2800" dirty="0" smtClean="0"/>
              <a:t>разгуляй,</a:t>
            </a:r>
          </a:p>
          <a:p>
            <a:pPr algn="just">
              <a:lnSpc>
                <a:spcPct val="150000"/>
              </a:lnSpc>
            </a:pPr>
            <a:r>
              <a:rPr lang="ru-RU" sz="2800" b="1" dirty="0" smtClean="0"/>
              <a:t>		Пятница – </a:t>
            </a:r>
            <a:r>
              <a:rPr lang="ru-RU" sz="2800" dirty="0" smtClean="0"/>
              <a:t>тёщины вечерки,</a:t>
            </a:r>
          </a:p>
          <a:p>
            <a:pPr algn="just">
              <a:lnSpc>
                <a:spcPct val="150000"/>
              </a:lnSpc>
            </a:pPr>
            <a:r>
              <a:rPr lang="ru-RU" sz="2800" b="1" dirty="0" smtClean="0"/>
              <a:t>		Суббота – </a:t>
            </a:r>
            <a:r>
              <a:rPr lang="ru-RU" sz="2800" dirty="0" smtClean="0"/>
              <a:t>золовкины посиделки,</a:t>
            </a:r>
          </a:p>
          <a:p>
            <a:pPr algn="just">
              <a:lnSpc>
                <a:spcPct val="150000"/>
              </a:lnSpc>
            </a:pPr>
            <a:r>
              <a:rPr lang="ru-RU" sz="2800" b="1" dirty="0" smtClean="0"/>
              <a:t>		Воскресенье – </a:t>
            </a:r>
            <a:r>
              <a:rPr lang="ru-RU" sz="2800" dirty="0" smtClean="0"/>
              <a:t>прощёное воскресенье.</a:t>
            </a:r>
            <a:endParaRPr lang="ru-RU" sz="2800" b="1" dirty="0" smtClean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2496" y="2183513"/>
            <a:ext cx="3992099" cy="266139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65" y="2183513"/>
            <a:ext cx="2335831" cy="282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09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ovch.chuvashia.com/wp-content/uploads/2013/03/%D1%81%D0%BD%D0%B5%D0%B6%D0%BD%D0%B0%D1%8F-%D0%B3%D0%BE%D1%80%D0%BA%D0%B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845" y="668739"/>
            <a:ext cx="4415811" cy="496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israportal.com/_nw/20/271485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34" y="668740"/>
            <a:ext cx="4776717" cy="496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907575" y="5759355"/>
            <a:ext cx="4217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Сжигание чучела Масленицы</a:t>
            </a:r>
          </a:p>
          <a:p>
            <a:pPr algn="ctr"/>
            <a:r>
              <a:rPr lang="ru-RU" dirty="0" smtClean="0"/>
              <a:t> (сжигание куклы)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920171" y="5897854"/>
            <a:ext cx="421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Катание с ледяных горок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96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132764" y="219373"/>
            <a:ext cx="10563367" cy="20313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/>
              <a:t>Религиозные праздники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/>
              <a:t>Пасха (12 апреля 2015 г.)</a:t>
            </a:r>
          </a:p>
          <a:p>
            <a:pPr algn="just">
              <a:lnSpc>
                <a:spcPct val="150000"/>
              </a:lnSpc>
            </a:pPr>
            <a:endParaRPr lang="ru-RU" sz="2800" b="1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44" y="1902370"/>
            <a:ext cx="4762500" cy="35718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8201" y="1902369"/>
            <a:ext cx="4762500" cy="357187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73206" y="5800299"/>
            <a:ext cx="421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Пасхальный кулич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7030872" y="5800299"/>
            <a:ext cx="421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Творожная пасха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5855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32764" y="219373"/>
            <a:ext cx="10563367" cy="20313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/>
              <a:t>Религиозные праздники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/>
              <a:t>Рождество Христово (7 января)</a:t>
            </a:r>
          </a:p>
          <a:p>
            <a:pPr algn="just">
              <a:lnSpc>
                <a:spcPct val="150000"/>
              </a:lnSpc>
            </a:pPr>
            <a:endParaRPr lang="ru-RU" sz="2800" b="1" dirty="0" smtClean="0"/>
          </a:p>
        </p:txBody>
      </p:sp>
      <p:pic>
        <p:nvPicPr>
          <p:cNvPr id="1026" name="Picture 2" descr="http://ifs.cook-time.com/preview/img480/4802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24" y="2250698"/>
            <a:ext cx="4694660" cy="312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220" y="2250698"/>
            <a:ext cx="4967786" cy="316188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907575" y="5759355"/>
            <a:ext cx="421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Кутья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953534" y="5759355"/>
            <a:ext cx="421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Рождественские гадания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7543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91571" y="105811"/>
            <a:ext cx="10563367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/>
              <a:t>Официальные государственные праздники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/>
              <a:t>Новый год (1 января)</a:t>
            </a:r>
          </a:p>
        </p:txBody>
      </p:sp>
      <p:pic>
        <p:nvPicPr>
          <p:cNvPr id="2050" name="Picture 2" descr="http://img15.nnm.me/8/e/3/f/b/8e3fb748aaa1d326070d46fe1f935d61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96" y="1872943"/>
            <a:ext cx="5905500" cy="39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6174" y="1872943"/>
            <a:ext cx="2623545" cy="393531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91571" y="6207956"/>
            <a:ext cx="421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Новогодний стол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7129367" y="6207956"/>
            <a:ext cx="421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Новогодняя ёлка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0229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91571" y="105811"/>
            <a:ext cx="10563367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/>
              <a:t>Официальные государственные праздники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/>
              <a:t>День Победы (9 мая)</a:t>
            </a:r>
            <a:endParaRPr lang="ru-RU" sz="2800" b="1" dirty="0" smtClean="0"/>
          </a:p>
        </p:txBody>
      </p:sp>
      <p:pic>
        <p:nvPicPr>
          <p:cNvPr id="1026" name="Picture 2" descr="http://media.baltinfo.ru/photo/new/428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21" y="1759399"/>
            <a:ext cx="5535542" cy="368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142313" y="5839467"/>
            <a:ext cx="4217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Военный парад </a:t>
            </a:r>
          </a:p>
          <a:p>
            <a:pPr algn="ctr"/>
            <a:r>
              <a:rPr lang="ru-RU" dirty="0" smtClean="0"/>
              <a:t>на Красной площади в Москве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0744" y="2032379"/>
            <a:ext cx="3413692" cy="341369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245137" y="5839467"/>
            <a:ext cx="421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Георгиевская ленточка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782341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75</Words>
  <Application>Microsoft Office PowerPoint</Application>
  <PresentationFormat>Širokoúhlá obrazovka</PresentationFormat>
  <Paragraphs>29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Karafiat</dc:creator>
  <cp:lastModifiedBy>Karafiat</cp:lastModifiedBy>
  <cp:revision>8</cp:revision>
  <dcterms:created xsi:type="dcterms:W3CDTF">2015-03-10T08:56:33Z</dcterms:created>
  <dcterms:modified xsi:type="dcterms:W3CDTF">2015-03-13T07:17:51Z</dcterms:modified>
</cp:coreProperties>
</file>