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101C-AE80-4BFC-86D8-28885CC92209}" type="datetimeFigureOut">
              <a:rPr lang="cs-CZ" smtClean="0"/>
              <a:t>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1D9E-0783-4571-9753-A9F78F1F2F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22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101C-AE80-4BFC-86D8-28885CC92209}" type="datetimeFigureOut">
              <a:rPr lang="cs-CZ" smtClean="0"/>
              <a:t>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1D9E-0783-4571-9753-A9F78F1F2F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38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101C-AE80-4BFC-86D8-28885CC92209}" type="datetimeFigureOut">
              <a:rPr lang="cs-CZ" smtClean="0"/>
              <a:t>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1D9E-0783-4571-9753-A9F78F1F2F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46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101C-AE80-4BFC-86D8-28885CC92209}" type="datetimeFigureOut">
              <a:rPr lang="cs-CZ" smtClean="0"/>
              <a:t>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1D9E-0783-4571-9753-A9F78F1F2F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10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101C-AE80-4BFC-86D8-28885CC92209}" type="datetimeFigureOut">
              <a:rPr lang="cs-CZ" smtClean="0"/>
              <a:t>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1D9E-0783-4571-9753-A9F78F1F2F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43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101C-AE80-4BFC-86D8-28885CC92209}" type="datetimeFigureOut">
              <a:rPr lang="cs-CZ" smtClean="0"/>
              <a:t>8.4.2015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1D9E-0783-4571-9753-A9F78F1F2F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92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101C-AE80-4BFC-86D8-28885CC92209}" type="datetimeFigureOut">
              <a:rPr lang="cs-CZ" smtClean="0"/>
              <a:t>8.4.2015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1D9E-0783-4571-9753-A9F78F1F2F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69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101C-AE80-4BFC-86D8-28885CC92209}" type="datetimeFigureOut">
              <a:rPr lang="cs-CZ" smtClean="0"/>
              <a:t>8.4.2015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1D9E-0783-4571-9753-A9F78F1F2F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03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101C-AE80-4BFC-86D8-28885CC92209}" type="datetimeFigureOut">
              <a:rPr lang="cs-CZ" smtClean="0"/>
              <a:t>8.4.2015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1D9E-0783-4571-9753-A9F78F1F2F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10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101C-AE80-4BFC-86D8-28885CC92209}" type="datetimeFigureOut">
              <a:rPr lang="cs-CZ" smtClean="0"/>
              <a:t>8.4.2015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1D9E-0783-4571-9753-A9F78F1F2F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7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101C-AE80-4BFC-86D8-28885CC92209}" type="datetimeFigureOut">
              <a:rPr lang="cs-CZ" smtClean="0"/>
              <a:t>8.4.2015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1D9E-0783-4571-9753-A9F78F1F2F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98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7101C-AE80-4BFC-86D8-28885CC92209}" type="datetimeFigureOut">
              <a:rPr lang="cs-CZ" smtClean="0"/>
              <a:t>8.4.2015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01D9E-0783-4571-9753-A9F78F1F2F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09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uskerealie.zcu.cz/images/izb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ruskerealie.zcu.cz/images/vy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ruskerealie.zcu.cz/images/clothes_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uskerealie.zcu.cz/images/perednik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ruskerealie.zcu.cz/images/img-pochemu-04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uskerealie.zcu.cz/images/f11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ruskerealie.zcu.cz/images/06_kaftan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ruskerealie.zcu.cz/images/im2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www.ruskerealie.zcu.cz/images/valenki_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ruskerealie.zcu.cz/images/balalaja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1" name="Picture 167" descr="http://dic.academic.ru/pictures/es/281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4" y="819387"/>
            <a:ext cx="5715000" cy="60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3" name="Picture 169" descr="http://ruspravda.info/images/original/costu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09" y="986080"/>
            <a:ext cx="4303926" cy="553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493827" y="259307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Этнографические группы русских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2548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udents.uni-vologda.ac.ru/pages/pm10/sna/images/khokhlo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9" y="916677"/>
            <a:ext cx="6122317" cy="46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98293" y="259307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Хохлома (хохломская роспись)</a:t>
            </a:r>
            <a:endParaRPr lang="cs-CZ" sz="2400" b="1" dirty="0"/>
          </a:p>
        </p:txBody>
      </p:sp>
      <p:pic>
        <p:nvPicPr>
          <p:cNvPr id="10244" name="Picture 4" descr="https://www.stihi.ru/pics/2013/10/03/3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6" y="916677"/>
            <a:ext cx="4113620" cy="27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t.depositphotos.com/1834913/2475/v/950/depositphotos_24751049-Vector-pattern-traditional-Russian-style-Hohlo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80" y="3957849"/>
            <a:ext cx="2892164" cy="262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53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ornamentklub.ru/images/stories/ornament3/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9" y="1480782"/>
            <a:ext cx="42195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98293" y="259307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Дымковская игрушка</a:t>
            </a:r>
            <a:endParaRPr lang="cs-CZ" sz="2400" b="1" dirty="0"/>
          </a:p>
        </p:txBody>
      </p:sp>
      <p:pic>
        <p:nvPicPr>
          <p:cNvPr id="11268" name="Picture 4" descr="http://img1.liveinternet.ru/images/attach/c/1/58/478/58478174_duy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44" y="1480782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98293" y="259307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Палех (палехская миниатюра)</a:t>
            </a:r>
            <a:endParaRPr lang="cs-CZ" sz="2400" b="1" dirty="0"/>
          </a:p>
        </p:txBody>
      </p:sp>
      <p:pic>
        <p:nvPicPr>
          <p:cNvPr id="12290" name="Picture 2" descr="http://www.souvenirdvor.ru/published/publicdata/SOUVENIRSOUV/attachments/SC/products_pictures/35%20145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0" y="1160060"/>
            <a:ext cx="4593846" cy="459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rosti.ru/patterns/00/04/41/9b54c28631/%D0%9F%D0%B0%D0%BB%D0%B5%D1%8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4" y="1869743"/>
            <a:ext cx="5450006" cy="34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28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98293" y="259307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Гжель</a:t>
            </a:r>
            <a:endParaRPr lang="cs-CZ" sz="2400" b="1" dirty="0"/>
          </a:p>
        </p:txBody>
      </p:sp>
      <p:pic>
        <p:nvPicPr>
          <p:cNvPr id="13314" name="Picture 2" descr="http://www.maam.ru/upload/blogs/a06e17caed3b7b3e1cedb9be31cca7b4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3" y="1274904"/>
            <a:ext cx="4798562" cy="503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students.uni-vologda.ac.ru/pages/pm10/sna/images/gzhel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10" y="1750894"/>
            <a:ext cx="5235018" cy="336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5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98293" y="259307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Тульский самовар</a:t>
            </a:r>
            <a:endParaRPr lang="cs-CZ" sz="2400" b="1" dirty="0"/>
          </a:p>
        </p:txBody>
      </p:sp>
      <p:pic>
        <p:nvPicPr>
          <p:cNvPr id="14338" name="Picture 2" descr="http://www.earthanduniverse.net/uploads/posts/2013-04/1365929515_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80" y="1479503"/>
            <a:ext cx="5803026" cy="362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unibo.ru/foto/message_fotos/34/346895/tuljskiy_samovar_v_forme_repka_foto_larg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57" y="1149824"/>
            <a:ext cx="35623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3827" y="259307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Крестьянский дом</a:t>
            </a:r>
            <a:endParaRPr lang="cs-CZ" sz="2400" b="1" dirty="0"/>
          </a:p>
        </p:txBody>
      </p:sp>
      <p:pic>
        <p:nvPicPr>
          <p:cNvPr id="5" name="Obrázek 4" descr="http://www.ruskerealie.zcu.cz/images/izb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2" y="1195188"/>
            <a:ext cx="4169391" cy="562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www.enlight.ru/camera/256/jun28_45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2" y="1195189"/>
            <a:ext cx="6853265" cy="514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5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3827" y="259307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Русский народный костюм</a:t>
            </a:r>
            <a:endParaRPr lang="cs-CZ" sz="2400" b="1" dirty="0"/>
          </a:p>
        </p:txBody>
      </p:sp>
      <p:pic>
        <p:nvPicPr>
          <p:cNvPr id="4098" name="Picture 2" descr="http://www.ru.all.biz/img/ru/service_catalog/5138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9" y="982638"/>
            <a:ext cx="3094590" cy="46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andmade-russia.com/published/publicdata/RUSSIA977DB/attachments/SC/products_pictures/speredi_s_poyasom_enl_e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02" y="1091820"/>
            <a:ext cx="3886140" cy="46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http://www.ruskerealie.zcu.cz/images/vys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242" y="1091820"/>
            <a:ext cx="3810000" cy="4535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08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93827" y="259307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Женская одежда</a:t>
            </a:r>
            <a:endParaRPr lang="cs-CZ" sz="2400" b="1" dirty="0"/>
          </a:p>
        </p:txBody>
      </p:sp>
      <p:pic>
        <p:nvPicPr>
          <p:cNvPr id="3" name="Obrázek 2" descr="Понев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9" y="1066515"/>
            <a:ext cx="3262028" cy="529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Сарафан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85" y="1066515"/>
            <a:ext cx="3146947" cy="529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Передник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71" y="1066514"/>
            <a:ext cx="3727759" cy="5293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31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39236" y="259307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Женские головные уборы</a:t>
            </a:r>
            <a:endParaRPr lang="cs-CZ" sz="2400" b="1" dirty="0"/>
          </a:p>
        </p:txBody>
      </p:sp>
      <p:pic>
        <p:nvPicPr>
          <p:cNvPr id="3" name="Obrázek 2" descr="http://www.ruskerealie.zcu.cz/images/f11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48" y="1201357"/>
            <a:ext cx="5989946" cy="226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www.posezonam.ru/img/big/6956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" y="3275461"/>
            <a:ext cx="3367585" cy="336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e/eb/1903_ball_-_Princess_Olga_K._Orlova_(nee_princess_Beloselsky-Belozwersky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75" y="2747321"/>
            <a:ext cx="27622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8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39236" y="259307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Мужской костюм</a:t>
            </a:r>
            <a:endParaRPr lang="cs-CZ" sz="2400" b="1" dirty="0"/>
          </a:p>
        </p:txBody>
      </p:sp>
      <p:pic>
        <p:nvPicPr>
          <p:cNvPr id="6146" name="Picture 2" descr="https://img-fotki.yandex.ru/get/5400/owen1141952.3d/0_3b82a_a96e8361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7" y="1117008"/>
            <a:ext cx="4580198" cy="541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elina-design.com/images/Kiev_cost/moscow/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119" y="1117008"/>
            <a:ext cx="32385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Kафтан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56" y="2247686"/>
            <a:ext cx="2551279" cy="2842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50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98293" y="259307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Обувь</a:t>
            </a:r>
            <a:endParaRPr lang="cs-CZ" sz="2400" b="1" dirty="0"/>
          </a:p>
        </p:txBody>
      </p:sp>
      <p:pic>
        <p:nvPicPr>
          <p:cNvPr id="3" name="Obrázek 2" descr="Лапт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8" y="993443"/>
            <a:ext cx="4851921" cy="524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Валенки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02" y="993442"/>
            <a:ext cx="3686601" cy="5243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08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98293" y="259307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Народные инструменты</a:t>
            </a:r>
            <a:endParaRPr lang="cs-CZ" sz="2400" b="1" dirty="0"/>
          </a:p>
        </p:txBody>
      </p:sp>
      <p:pic>
        <p:nvPicPr>
          <p:cNvPr id="3" name="Obrázek 2" descr="Балалайк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4" y="1882210"/>
            <a:ext cx="27146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://svetvmir.ru/wp-content/uploads/2014/02/4745557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06" y="2212074"/>
            <a:ext cx="4210945" cy="186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63.img.avito.st/1280x960/8915507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16" y="1882210"/>
            <a:ext cx="3572572" cy="267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14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98293" y="259307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Народное декоративное творчество</a:t>
            </a:r>
            <a:endParaRPr lang="cs-CZ" sz="2400" b="1" dirty="0"/>
          </a:p>
        </p:txBody>
      </p:sp>
      <p:pic>
        <p:nvPicPr>
          <p:cNvPr id="9218" name="Picture 2" descr="http://www.telegraf-spb.ru/published/publicdata/B622311/attachments/SC/products_pictures/Semenovskaj_matreshka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9" y="1310186"/>
            <a:ext cx="5553945" cy="42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5572906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Матрёшка</a:t>
            </a:r>
            <a:endParaRPr lang="cs-CZ" sz="2400" b="1" dirty="0"/>
          </a:p>
        </p:txBody>
      </p:sp>
      <p:pic>
        <p:nvPicPr>
          <p:cNvPr id="1026" name="Picture 2" descr="Фигурка Фукуру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363" y="1310186"/>
            <a:ext cx="2560140" cy="404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04920" y="5572906"/>
            <a:ext cx="623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Буддийский мудрец Фукурума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9166363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40</Words>
  <Application>Microsoft Office PowerPoint</Application>
  <PresentationFormat>Širokoúhlá obrazovka</PresentationFormat>
  <Paragraphs>16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Karafiat</dc:creator>
  <cp:lastModifiedBy>Karafiat</cp:lastModifiedBy>
  <cp:revision>8</cp:revision>
  <dcterms:created xsi:type="dcterms:W3CDTF">2015-04-07T07:09:10Z</dcterms:created>
  <dcterms:modified xsi:type="dcterms:W3CDTF">2015-04-08T06:51:17Z</dcterms:modified>
</cp:coreProperties>
</file>